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comments/comment1.xml" ContentType="application/vnd.openxmlformats-officedocument.presentationml.comment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3"/>
  </p:notesMasterIdLst>
  <p:sldIdLst>
    <p:sldId id="279" r:id="rId3"/>
    <p:sldId id="265" r:id="rId4"/>
    <p:sldId id="284" r:id="rId5"/>
    <p:sldId id="305" r:id="rId6"/>
    <p:sldId id="322" r:id="rId7"/>
    <p:sldId id="325" r:id="rId8"/>
    <p:sldId id="329" r:id="rId9"/>
    <p:sldId id="344" r:id="rId10"/>
    <p:sldId id="343" r:id="rId11"/>
    <p:sldId id="335" r:id="rId12"/>
    <p:sldId id="336" r:id="rId14"/>
    <p:sldId id="309" r:id="rId15"/>
    <p:sldId id="339" r:id="rId16"/>
    <p:sldId id="318" r:id="rId17"/>
  </p:sldIdLst>
  <p:sldSz cx="12192000" cy="6858000"/>
  <p:notesSz cx="6858000" cy="9144000"/>
  <p:custDataLst>
    <p:tags r:id="rId2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86134" initials="8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CBBB9"/>
    <a:srgbClr val="2EFA81"/>
    <a:srgbClr val="73BCFF"/>
    <a:srgbClr val="FFFFFF"/>
    <a:srgbClr val="FFEDDA"/>
    <a:srgbClr val="FFE419"/>
    <a:srgbClr val="F8DE20"/>
    <a:srgbClr val="F2DA26"/>
    <a:srgbClr val="3B7CF1"/>
    <a:srgbClr val="679A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349" autoAdjust="0"/>
    <p:restoredTop sz="93391" autoAdjust="0"/>
  </p:normalViewPr>
  <p:slideViewPr>
    <p:cSldViewPr snapToGrid="0" showGuides="1">
      <p:cViewPr varScale="1">
        <p:scale>
          <a:sx n="86" d="100"/>
          <a:sy n="86" d="100"/>
        </p:scale>
        <p:origin x="976" y="68"/>
      </p:cViewPr>
      <p:guideLst>
        <p:guide pos="3840"/>
        <p:guide orient="horz" pos="1589"/>
        <p:guide orient="horz" pos="1481"/>
        <p:guide pos="6698"/>
        <p:guide pos="982"/>
        <p:guide pos="4339"/>
      </p:guideLst>
    </p:cSldViewPr>
  </p:slideViewPr>
  <p:outlineViewPr>
    <p:cViewPr>
      <p:scale>
        <a:sx n="33" d="100"/>
        <a:sy n="33" d="100"/>
      </p:scale>
      <p:origin x="0" y="-122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tags" Target="tags/tag2.xml"/><Relationship Id="rId21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3-02-16T17:51:06.916" idx="1">
    <p:pos x="10" y="10"/>
    <p:text/>
  </p:cm>
</p:cmLst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wdp>
</file>

<file path=ppt/media/image19.pn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085858-95B1-4C74-9FF8-6FDD61110C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A8E522-0E36-425D-A9D6-3D23992E022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1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技巧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602" y="1900627"/>
            <a:ext cx="5567801" cy="28042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3597" y="1902381"/>
            <a:ext cx="5567802" cy="2815800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440603" y="759873"/>
            <a:ext cx="17139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1</a:t>
            </a:r>
            <a:endParaRPr lang="zh-CN" altLang="en-US" sz="18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一键调整模板颜色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文本框 9"/>
          <p:cNvSpPr txBox="1"/>
          <p:nvPr userDrawn="1"/>
        </p:nvSpPr>
        <p:spPr>
          <a:xfrm>
            <a:off x="333477" y="6061002"/>
            <a:ext cx="31838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选择“设计”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“变体”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“颜色”；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360651" y="6061002"/>
            <a:ext cx="45624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选择你喜欢的颜色搭配，模板一秒调整为你选颜色。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489582" y="2176490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730453" y="3862583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使用技巧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0" y="2121064"/>
            <a:ext cx="5337381" cy="2615872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1107" y="2121064"/>
            <a:ext cx="5365893" cy="2615872"/>
          </a:xfrm>
          <a:prstGeom prst="rect">
            <a:avLst/>
          </a:prstGeom>
        </p:spPr>
      </p:pic>
      <p:sp>
        <p:nvSpPr>
          <p:cNvPr id="5" name="矩形 4"/>
          <p:cNvSpPr/>
          <p:nvPr userDrawn="1"/>
        </p:nvSpPr>
        <p:spPr>
          <a:xfrm>
            <a:off x="440603" y="759873"/>
            <a:ext cx="17508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模板使用技巧</a:t>
            </a:r>
            <a:r>
              <a:rPr lang="en-US" altLang="zh-CN" sz="18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 2</a:t>
            </a:r>
            <a:endParaRPr lang="zh-CN" altLang="en-US" sz="180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7" name="文本框 6"/>
          <p:cNvSpPr txBox="1"/>
          <p:nvPr userDrawn="1"/>
        </p:nvSpPr>
        <p:spPr>
          <a:xfrm>
            <a:off x="431800" y="1174234"/>
            <a:ext cx="34676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随时添加模板样式</a:t>
            </a:r>
            <a:endParaRPr lang="en-US" sz="3200" b="1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8" name="文本框 7"/>
          <p:cNvSpPr txBox="1"/>
          <p:nvPr userDrawn="1"/>
        </p:nvSpPr>
        <p:spPr>
          <a:xfrm>
            <a:off x="333477" y="6061002"/>
            <a:ext cx="30107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1.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选择“开始”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“新建幻灯片”；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6360651" y="6061002"/>
            <a:ext cx="525656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spc="150">
                <a:latin typeface="微软雅黑" panose="020B0503020204020204" charset="-122"/>
                <a:ea typeface="微软雅黑" panose="020B0503020204020204" charset="-122"/>
              </a:rPr>
              <a:t>2.</a:t>
            </a:r>
            <a:r>
              <a:rPr lang="zh-CN" altLang="en-US" sz="1200" spc="150">
                <a:latin typeface="微软雅黑" panose="020B0503020204020204" charset="-122"/>
                <a:ea typeface="微软雅黑" panose="020B0503020204020204" charset="-122"/>
              </a:rPr>
              <a:t> 选择你需要的页面，如封面页，目录页，副标题页，内容页等</a:t>
            </a:r>
            <a:r>
              <a:rPr lang="en-US" altLang="zh-CN" sz="1200" spc="150">
                <a:latin typeface="微软雅黑" panose="020B0503020204020204" charset="-122"/>
                <a:ea typeface="微软雅黑" panose="020B0503020204020204" charset="-122"/>
              </a:rPr>
              <a:t>…</a:t>
            </a:r>
            <a:endParaRPr lang="en-US" sz="1200" spc="15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14145" y="2263408"/>
            <a:ext cx="819667" cy="8196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注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5999" y="0"/>
            <a:ext cx="12180003" cy="6858000"/>
          </a:xfrm>
          <a:prstGeom prst="rect">
            <a:avLst/>
          </a:prstGeom>
          <a:solidFill>
            <a:srgbClr val="E63A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626964" y="568470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标注</a:t>
            </a:r>
            <a:endParaRPr lang="zh-CN" altLang="en-US" sz="18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2450801" y="595724"/>
            <a:ext cx="1402001" cy="5666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字体使用 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行距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图片出处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视频出处</a:t>
            </a:r>
            <a:endParaRPr lang="zh-CN" altLang="en-US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声明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来源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作者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</p:txBody>
      </p:sp>
      <p:sp>
        <p:nvSpPr>
          <p:cNvPr id="6" name="矩形 5"/>
          <p:cNvSpPr/>
          <p:nvPr userDrawn="1"/>
        </p:nvSpPr>
        <p:spPr>
          <a:xfrm>
            <a:off x="4159510" y="595724"/>
            <a:ext cx="7074345" cy="5666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英文 </a:t>
            </a:r>
            <a:r>
              <a:rPr lang="en-US" altLang="zh-CN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Arial</a:t>
            </a: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（可商用字体）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中文 微软雅黑（可商用字体）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正文 </a:t>
            </a:r>
            <a:r>
              <a:rPr lang="en-US" altLang="zh-CN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1.5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en-US" altLang="zh-CN" sz="1400" dirty="0" err="1">
                <a:solidFill>
                  <a:schemeClr val="bg1"/>
                </a:solidFill>
                <a:latin typeface="+mn-ea"/>
                <a:cs typeface="Segoe UI Light" panose="020B0502040204020203"/>
              </a:rPr>
              <a:t>Unsplash</a:t>
            </a: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（可商用素材网站）</a:t>
            </a:r>
            <a:r>
              <a:rPr lang="en-US" altLang="zh-CN" sz="1400" dirty="0" err="1">
                <a:solidFill>
                  <a:schemeClr val="bg1"/>
                </a:solidFill>
                <a:latin typeface="+mn-ea"/>
                <a:cs typeface="Segoe UI Light" panose="020B0502040204020203"/>
              </a:rPr>
              <a:t>Pixabay</a:t>
            </a: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 （可商用素材网站）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1400" dirty="0" err="1">
                <a:solidFill>
                  <a:schemeClr val="bg1"/>
                </a:solidFill>
                <a:latin typeface="+mn-ea"/>
                <a:cs typeface="Segoe UI Light" panose="020B0502040204020203"/>
              </a:rPr>
              <a:t>phptoAC</a:t>
            </a: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（可商用素材网站）西田图像（可商用素材网站）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en-US" altLang="zh-CN" sz="1400" dirty="0" err="1">
                <a:solidFill>
                  <a:schemeClr val="bg1"/>
                </a:solidFill>
                <a:latin typeface="+mn-ea"/>
                <a:cs typeface="Segoe UI Light" panose="020B0502040204020203"/>
              </a:rPr>
              <a:t>Coverr</a:t>
            </a:r>
            <a:r>
              <a:rPr lang="zh-CN" altLang="en-US" sz="1400" dirty="0">
                <a:solidFill>
                  <a:schemeClr val="bg1"/>
                </a:solidFill>
                <a:latin typeface="+mn-ea"/>
                <a:cs typeface="Segoe UI Light" panose="020B0502040204020203"/>
              </a:rPr>
              <a:t>（免费可商用素材网站）</a:t>
            </a:r>
            <a:endParaRPr lang="en-US" altLang="zh-CN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chemeClr val="bg1"/>
              </a:solidFill>
              <a:latin typeface="+mn-ea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本网站所提供的任何信息内容（包括但不限于 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Segoe UI Light" panose="020B0502040204020203" charset="0"/>
              </a:rPr>
              <a:t>PPT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Segoe UI Light" panose="020B0502040204020203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模板、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Segoe UI Light" panose="020B0502040204020203" charset="0"/>
              </a:rPr>
              <a:t>Word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Segoe UI Light" panose="020B0502040204020203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文档、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Segoe UI Light" panose="020B0502040204020203" charset="0"/>
              </a:rPr>
              <a:t>Excel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Segoe UI Light" panose="020B0502040204020203" charset="0"/>
              </a:rPr>
              <a:t> 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图表、图片素材等）均受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中华人民共和国著作权法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、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《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信息网络传播权保护条例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》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及其他适用的法律法规的保护，未经权利人书面明确授权，信息内容的任何部分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(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包括图片或图表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)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不得被全部或部分的复制、传播、销售，否则将承担法律责任。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400" dirty="0">
              <a:solidFill>
                <a:schemeClr val="bg1"/>
              </a:solidFill>
              <a:latin typeface="+mn-ea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</a:rPr>
              <a:t>设计灵感来自</a:t>
            </a:r>
            <a:r>
              <a:rPr lang="en-US" altLang="zh-CN" sz="1400" dirty="0">
                <a:solidFill>
                  <a:schemeClr val="bg1"/>
                </a:solidFill>
                <a:latin typeface="+mn-ea"/>
              </a:rPr>
              <a:t>MNML Agency</a:t>
            </a: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，</a:t>
            </a:r>
            <a:r>
              <a:rPr lang="en-US" altLang="zh-CN" sz="1400" dirty="0" err="1">
                <a:solidFill>
                  <a:schemeClr val="bg1"/>
                </a:solidFill>
                <a:latin typeface="+mn-ea"/>
              </a:rPr>
              <a:t>Vizualus</a:t>
            </a:r>
            <a:r>
              <a:rPr lang="en-US" altLang="zh-CN" sz="1400" dirty="0">
                <a:solidFill>
                  <a:schemeClr val="bg1"/>
                </a:solidFill>
                <a:latin typeface="+mn-ea"/>
              </a:rPr>
              <a:t> Design Studio</a:t>
            </a:r>
            <a:endParaRPr kumimoji="0" lang="en-US" altLang="zh-CN" sz="14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400" dirty="0">
              <a:solidFill>
                <a:schemeClr val="bg1"/>
              </a:solidFill>
              <a:latin typeface="+mn-ea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zh-CN" sz="1400" dirty="0">
              <a:solidFill>
                <a:schemeClr val="bg1"/>
              </a:solidFill>
              <a:latin typeface="+mn-ea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梁浩彬（</a:t>
            </a:r>
            <a:r>
              <a:rPr lang="en-US" altLang="zh-CN" sz="1400" dirty="0">
                <a:solidFill>
                  <a:schemeClr val="bg1"/>
                </a:solidFill>
                <a:latin typeface="+mn-ea"/>
              </a:rPr>
              <a:t>978344816@qq.com</a:t>
            </a:r>
            <a:r>
              <a:rPr lang="zh-CN" altLang="en-US" sz="1400" dirty="0">
                <a:solidFill>
                  <a:schemeClr val="bg1"/>
                </a:solidFill>
                <a:latin typeface="+mn-ea"/>
              </a:rPr>
              <a:t>）</a:t>
            </a:r>
            <a:endParaRPr lang="en-US" altLang="zh-CN" sz="14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98462" y="83245"/>
            <a:ext cx="1402001" cy="62958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: 形状 1"/>
          <p:cNvSpPr/>
          <p:nvPr userDrawn="1"/>
        </p:nvSpPr>
        <p:spPr>
          <a:xfrm>
            <a:off x="5999206" y="0"/>
            <a:ext cx="6192795" cy="4876674"/>
          </a:xfrm>
          <a:custGeom>
            <a:avLst/>
            <a:gdLst>
              <a:gd name="connsiteX0" fmla="*/ 118280 w 6192795"/>
              <a:gd name="connsiteY0" fmla="*/ 0 h 4876674"/>
              <a:gd name="connsiteX1" fmla="*/ 6192795 w 6192795"/>
              <a:gd name="connsiteY1" fmla="*/ 0 h 4876674"/>
              <a:gd name="connsiteX2" fmla="*/ 6192795 w 6192795"/>
              <a:gd name="connsiteY2" fmla="*/ 4161090 h 4876674"/>
              <a:gd name="connsiteX3" fmla="*/ 6134468 w 6192795"/>
              <a:gd name="connsiteY3" fmla="*/ 4204707 h 4876674"/>
              <a:gd name="connsiteX4" fmla="*/ 3934597 w 6192795"/>
              <a:gd name="connsiteY4" fmla="*/ 4876674 h 4876674"/>
              <a:gd name="connsiteX5" fmla="*/ 0 w 6192795"/>
              <a:gd name="connsiteY5" fmla="*/ 942077 h 4876674"/>
              <a:gd name="connsiteX6" fmla="*/ 79937 w 6192795"/>
              <a:gd name="connsiteY6" fmla="*/ 149119 h 4876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92795" h="4876674">
                <a:moveTo>
                  <a:pt x="118280" y="0"/>
                </a:moveTo>
                <a:lnTo>
                  <a:pt x="6192795" y="0"/>
                </a:lnTo>
                <a:lnTo>
                  <a:pt x="6192795" y="4161090"/>
                </a:lnTo>
                <a:lnTo>
                  <a:pt x="6134468" y="4204707"/>
                </a:lnTo>
                <a:cubicBezTo>
                  <a:pt x="5506502" y="4628952"/>
                  <a:pt x="4749479" y="4876674"/>
                  <a:pt x="3934597" y="4876674"/>
                </a:cubicBezTo>
                <a:cubicBezTo>
                  <a:pt x="1761579" y="4876674"/>
                  <a:pt x="0" y="3115095"/>
                  <a:pt x="0" y="942077"/>
                </a:cubicBezTo>
                <a:cubicBezTo>
                  <a:pt x="0" y="670450"/>
                  <a:pt x="27525" y="405251"/>
                  <a:pt x="79937" y="149119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0"/>
          <a:stretch>
            <a:fillRect/>
          </a:stretch>
        </p:blipFill>
        <p:spPr>
          <a:xfrm>
            <a:off x="5961105" y="7534"/>
            <a:ext cx="6230895" cy="4584398"/>
          </a:xfrm>
          <a:custGeom>
            <a:avLst/>
            <a:gdLst>
              <a:gd name="connsiteX0" fmla="*/ 92740 w 6230895"/>
              <a:gd name="connsiteY0" fmla="*/ 0 h 4584398"/>
              <a:gd name="connsiteX1" fmla="*/ 6230895 w 6230895"/>
              <a:gd name="connsiteY1" fmla="*/ 0 h 4584398"/>
              <a:gd name="connsiteX2" fmla="*/ 6230895 w 6230895"/>
              <a:gd name="connsiteY2" fmla="*/ 3649066 h 4584398"/>
              <a:gd name="connsiteX3" fmla="*/ 6145520 w 6230895"/>
              <a:gd name="connsiteY3" fmla="*/ 3726661 h 4584398"/>
              <a:gd name="connsiteX4" fmla="*/ 3756217 w 6230895"/>
              <a:gd name="connsiteY4" fmla="*/ 4584398 h 4584398"/>
              <a:gd name="connsiteX5" fmla="*/ 0 w 6230895"/>
              <a:gd name="connsiteY5" fmla="*/ 828181 h 4584398"/>
              <a:gd name="connsiteX6" fmla="*/ 76313 w 6230895"/>
              <a:gd name="connsiteY6" fmla="*/ 71172 h 4584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30895" h="4584398">
                <a:moveTo>
                  <a:pt x="92740" y="0"/>
                </a:moveTo>
                <a:lnTo>
                  <a:pt x="6230895" y="0"/>
                </a:lnTo>
                <a:lnTo>
                  <a:pt x="6230895" y="3649066"/>
                </a:lnTo>
                <a:lnTo>
                  <a:pt x="6145520" y="3726661"/>
                </a:lnTo>
                <a:cubicBezTo>
                  <a:pt x="5496224" y="4262507"/>
                  <a:pt x="4663811" y="4584398"/>
                  <a:pt x="3756217" y="4584398"/>
                </a:cubicBezTo>
                <a:cubicBezTo>
                  <a:pt x="1681716" y="4584398"/>
                  <a:pt x="0" y="2902682"/>
                  <a:pt x="0" y="828181"/>
                </a:cubicBezTo>
                <a:cubicBezTo>
                  <a:pt x="0" y="568868"/>
                  <a:pt x="26277" y="315693"/>
                  <a:pt x="76313" y="71172"/>
                </a:cubicBezTo>
                <a:close/>
              </a:path>
            </a:pathLst>
          </a:custGeom>
        </p:spPr>
      </p:pic>
      <p:pic>
        <p:nvPicPr>
          <p:cNvPr id="10" name="图片 9"/>
          <p:cNvPicPr preferRelativeResize="0"/>
          <p:nvPr userDrawn="1"/>
        </p:nvPicPr>
        <p:blipFill>
          <a:blip r:embed="rId3"/>
          <a:srcRect l="25650" t="3449" b="8925"/>
          <a:stretch>
            <a:fillRect/>
          </a:stretch>
        </p:blipFill>
        <p:spPr>
          <a:xfrm>
            <a:off x="1" y="0"/>
            <a:ext cx="5942055" cy="6858000"/>
          </a:xfrm>
          <a:custGeom>
            <a:avLst/>
            <a:gdLst>
              <a:gd name="connsiteX0" fmla="*/ 0 w 5942055"/>
              <a:gd name="connsiteY0" fmla="*/ 0 h 6858000"/>
              <a:gd name="connsiteX1" fmla="*/ 5942055 w 5942055"/>
              <a:gd name="connsiteY1" fmla="*/ 0 h 6858000"/>
              <a:gd name="connsiteX2" fmla="*/ 5942055 w 5942055"/>
              <a:gd name="connsiteY2" fmla="*/ 6858000 h 6858000"/>
              <a:gd name="connsiteX3" fmla="*/ 0 w 5942055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42055" h="6858000">
                <a:moveTo>
                  <a:pt x="0" y="0"/>
                </a:moveTo>
                <a:lnTo>
                  <a:pt x="5942055" y="0"/>
                </a:lnTo>
                <a:lnTo>
                  <a:pt x="594205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>
          <a:xfrm>
            <a:off x="4278808" y="5055310"/>
            <a:ext cx="5609421" cy="12355"/>
          </a:xfrm>
          <a:prstGeom prst="line">
            <a:avLst/>
          </a:prstGeom>
          <a:ln w="952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任意多边形: 形状 8"/>
          <p:cNvSpPr/>
          <p:nvPr userDrawn="1"/>
        </p:nvSpPr>
        <p:spPr>
          <a:xfrm>
            <a:off x="0" y="0"/>
            <a:ext cx="4654950" cy="6858000"/>
          </a:xfrm>
          <a:custGeom>
            <a:avLst/>
            <a:gdLst>
              <a:gd name="connsiteX0" fmla="*/ 0 w 4654950"/>
              <a:gd name="connsiteY0" fmla="*/ 0 h 6858000"/>
              <a:gd name="connsiteX1" fmla="*/ 3032125 w 4654950"/>
              <a:gd name="connsiteY1" fmla="*/ 0 h 6858000"/>
              <a:gd name="connsiteX2" fmla="*/ 3041212 w 4654950"/>
              <a:gd name="connsiteY2" fmla="*/ 7141 h 6858000"/>
              <a:gd name="connsiteX3" fmla="*/ 4654950 w 4654950"/>
              <a:gd name="connsiteY3" fmla="*/ 3429000 h 6858000"/>
              <a:gd name="connsiteX4" fmla="*/ 3041212 w 4654950"/>
              <a:gd name="connsiteY4" fmla="*/ 6850859 h 6858000"/>
              <a:gd name="connsiteX5" fmla="*/ 3032125 w 4654950"/>
              <a:gd name="connsiteY5" fmla="*/ 6858000 h 6858000"/>
              <a:gd name="connsiteX6" fmla="*/ 0 w 465495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54950" h="6858000">
                <a:moveTo>
                  <a:pt x="0" y="0"/>
                </a:moveTo>
                <a:lnTo>
                  <a:pt x="3032125" y="0"/>
                </a:lnTo>
                <a:lnTo>
                  <a:pt x="3041212" y="7141"/>
                </a:lnTo>
                <a:cubicBezTo>
                  <a:pt x="4026763" y="820490"/>
                  <a:pt x="4654950" y="2051384"/>
                  <a:pt x="4654950" y="3429000"/>
                </a:cubicBezTo>
                <a:cubicBezTo>
                  <a:pt x="4654950" y="4806616"/>
                  <a:pt x="4026763" y="6037511"/>
                  <a:pt x="3041212" y="6850859"/>
                </a:cubicBezTo>
                <a:lnTo>
                  <a:pt x="3032125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  <a:alpha val="50000"/>
                </a:schemeClr>
              </a:gs>
              <a:gs pos="100000">
                <a:schemeClr val="accent2">
                  <a:alpha val="5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61" t="29532" r="447"/>
          <a:stretch>
            <a:fillRect/>
          </a:stretch>
        </p:blipFill>
        <p:spPr>
          <a:xfrm>
            <a:off x="0" y="0"/>
            <a:ext cx="4125722" cy="6858000"/>
          </a:xfrm>
          <a:custGeom>
            <a:avLst/>
            <a:gdLst>
              <a:gd name="connsiteX0" fmla="*/ 0 w 4125722"/>
              <a:gd name="connsiteY0" fmla="*/ 0 h 6858000"/>
              <a:gd name="connsiteX1" fmla="*/ 2090481 w 4125722"/>
              <a:gd name="connsiteY1" fmla="*/ 0 h 6858000"/>
              <a:gd name="connsiteX2" fmla="*/ 2245487 w 4125722"/>
              <a:gd name="connsiteY2" fmla="*/ 89126 h 6858000"/>
              <a:gd name="connsiteX3" fmla="*/ 4125722 w 4125722"/>
              <a:gd name="connsiteY3" fmla="*/ 3429000 h 6858000"/>
              <a:gd name="connsiteX4" fmla="*/ 2245487 w 4125722"/>
              <a:gd name="connsiteY4" fmla="*/ 6768874 h 6858000"/>
              <a:gd name="connsiteX5" fmla="*/ 2090481 w 4125722"/>
              <a:gd name="connsiteY5" fmla="*/ 6858000 h 6858000"/>
              <a:gd name="connsiteX6" fmla="*/ 0 w 41257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25722" h="6858000">
                <a:moveTo>
                  <a:pt x="0" y="0"/>
                </a:moveTo>
                <a:lnTo>
                  <a:pt x="2090481" y="0"/>
                </a:lnTo>
                <a:lnTo>
                  <a:pt x="2245487" y="89126"/>
                </a:lnTo>
                <a:cubicBezTo>
                  <a:pt x="3372732" y="774057"/>
                  <a:pt x="4125722" y="2013594"/>
                  <a:pt x="4125722" y="3429000"/>
                </a:cubicBezTo>
                <a:cubicBezTo>
                  <a:pt x="4125722" y="4844407"/>
                  <a:pt x="3372732" y="6083943"/>
                  <a:pt x="2245487" y="6768874"/>
                </a:cubicBezTo>
                <a:lnTo>
                  <a:pt x="2090481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4" name="任意多边形: 形状 13"/>
          <p:cNvSpPr/>
          <p:nvPr userDrawn="1"/>
        </p:nvSpPr>
        <p:spPr>
          <a:xfrm>
            <a:off x="0" y="0"/>
            <a:ext cx="4125722" cy="6858000"/>
          </a:xfrm>
          <a:custGeom>
            <a:avLst/>
            <a:gdLst>
              <a:gd name="connsiteX0" fmla="*/ 0 w 4125722"/>
              <a:gd name="connsiteY0" fmla="*/ 0 h 6858000"/>
              <a:gd name="connsiteX1" fmla="*/ 2090481 w 4125722"/>
              <a:gd name="connsiteY1" fmla="*/ 0 h 6858000"/>
              <a:gd name="connsiteX2" fmla="*/ 2245487 w 4125722"/>
              <a:gd name="connsiteY2" fmla="*/ 89126 h 6858000"/>
              <a:gd name="connsiteX3" fmla="*/ 4125722 w 4125722"/>
              <a:gd name="connsiteY3" fmla="*/ 3429000 h 6858000"/>
              <a:gd name="connsiteX4" fmla="*/ 2245487 w 4125722"/>
              <a:gd name="connsiteY4" fmla="*/ 6768874 h 6858000"/>
              <a:gd name="connsiteX5" fmla="*/ 2090481 w 4125722"/>
              <a:gd name="connsiteY5" fmla="*/ 6858000 h 6858000"/>
              <a:gd name="connsiteX6" fmla="*/ 0 w 412572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25722" h="6858000">
                <a:moveTo>
                  <a:pt x="0" y="0"/>
                </a:moveTo>
                <a:lnTo>
                  <a:pt x="2090481" y="0"/>
                </a:lnTo>
                <a:lnTo>
                  <a:pt x="2245487" y="89126"/>
                </a:lnTo>
                <a:cubicBezTo>
                  <a:pt x="3372732" y="774057"/>
                  <a:pt x="4125722" y="2013594"/>
                  <a:pt x="4125722" y="3429000"/>
                </a:cubicBezTo>
                <a:cubicBezTo>
                  <a:pt x="4125722" y="4844407"/>
                  <a:pt x="3372732" y="6083943"/>
                  <a:pt x="2245487" y="6768874"/>
                </a:cubicBezTo>
                <a:lnTo>
                  <a:pt x="2090481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80000"/>
                </a:schemeClr>
              </a:gs>
              <a:gs pos="100000">
                <a:schemeClr val="accent2">
                  <a:alpha val="80000"/>
                </a:schemeClr>
              </a:gs>
            </a:gsLst>
            <a:lin ang="27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5" name="文本框 14"/>
          <p:cNvSpPr txBox="1"/>
          <p:nvPr userDrawn="1"/>
        </p:nvSpPr>
        <p:spPr>
          <a:xfrm>
            <a:off x="556904" y="2506700"/>
            <a:ext cx="2051844" cy="123110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8000" dirty="0">
                <a:solidFill>
                  <a:schemeClr val="bg1"/>
                </a:solidFill>
                <a:latin typeface="+mj-ea"/>
                <a:ea typeface="+mj-ea"/>
              </a:rPr>
              <a:t>目录</a:t>
            </a:r>
            <a:endParaRPr lang="zh-CN" altLang="en-US" sz="8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6" name="椭圆 15"/>
          <p:cNvSpPr/>
          <p:nvPr userDrawn="1"/>
        </p:nvSpPr>
        <p:spPr>
          <a:xfrm>
            <a:off x="4422978" y="2200678"/>
            <a:ext cx="144170" cy="14417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glow rad="177800">
              <a:schemeClr val="accent2">
                <a:lumMod val="60000"/>
                <a:lumOff val="40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/>
          <p:cNvSpPr/>
          <p:nvPr userDrawn="1"/>
        </p:nvSpPr>
        <p:spPr>
          <a:xfrm>
            <a:off x="4278808" y="4989402"/>
            <a:ext cx="144170" cy="14417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glow rad="177800">
              <a:schemeClr val="accent2">
                <a:lumMod val="60000"/>
                <a:lumOff val="40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连接符 17"/>
          <p:cNvCxnSpPr/>
          <p:nvPr userDrawn="1"/>
        </p:nvCxnSpPr>
        <p:spPr>
          <a:xfrm>
            <a:off x="4567148" y="2272763"/>
            <a:ext cx="5321081" cy="11853"/>
          </a:xfrm>
          <a:prstGeom prst="line">
            <a:avLst/>
          </a:prstGeom>
          <a:ln w="952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椭圆 18"/>
          <p:cNvSpPr/>
          <p:nvPr userDrawn="1"/>
        </p:nvSpPr>
        <p:spPr>
          <a:xfrm>
            <a:off x="4567148" y="3595040"/>
            <a:ext cx="144170" cy="14417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glow rad="177800">
              <a:schemeClr val="accent2">
                <a:lumMod val="60000"/>
                <a:lumOff val="40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4711318" y="3660948"/>
            <a:ext cx="5176911" cy="11532"/>
          </a:xfrm>
          <a:prstGeom prst="line">
            <a:avLst/>
          </a:prstGeom>
          <a:ln w="9525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/>
        </p:nvSpPr>
        <p:spPr>
          <a:xfrm>
            <a:off x="7569152" y="1404467"/>
            <a:ext cx="85599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6000" i="1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</a:rPr>
              <a:t>01</a:t>
            </a:r>
            <a:endParaRPr lang="zh-CN" altLang="en-US" sz="6000" i="1" dirty="0">
              <a:ln>
                <a:noFill/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569152" y="2793059"/>
            <a:ext cx="85599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6000" i="1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</a:rPr>
              <a:t>02</a:t>
            </a:r>
            <a:endParaRPr lang="zh-CN" altLang="en-US" sz="6000" i="1" dirty="0">
              <a:ln>
                <a:noFill/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7569152" y="4181651"/>
            <a:ext cx="85599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6000" i="1" dirty="0">
                <a:ln>
                  <a:noFill/>
                </a:ln>
                <a:solidFill>
                  <a:schemeClr val="bg1">
                    <a:lumMod val="85000"/>
                  </a:schemeClr>
                </a:solidFill>
              </a:rPr>
              <a:t>03</a:t>
            </a:r>
            <a:endParaRPr lang="zh-CN" altLang="en-US" sz="6000" i="1" dirty="0">
              <a:ln>
                <a:noFill/>
              </a:ln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8" name="任意多边形: 形状 27"/>
          <p:cNvSpPr/>
          <p:nvPr userDrawn="1"/>
        </p:nvSpPr>
        <p:spPr>
          <a:xfrm>
            <a:off x="9068695" y="0"/>
            <a:ext cx="3123305" cy="1144999"/>
          </a:xfrm>
          <a:custGeom>
            <a:avLst/>
            <a:gdLst>
              <a:gd name="connsiteX0" fmla="*/ 0 w 3123305"/>
              <a:gd name="connsiteY0" fmla="*/ 0 h 1144999"/>
              <a:gd name="connsiteX1" fmla="*/ 560396 w 3123305"/>
              <a:gd name="connsiteY1" fmla="*/ 0 h 1144999"/>
              <a:gd name="connsiteX2" fmla="*/ 578073 w 3123305"/>
              <a:gd name="connsiteY2" fmla="*/ 19449 h 1144999"/>
              <a:gd name="connsiteX3" fmla="*/ 2257233 w 3123305"/>
              <a:gd name="connsiteY3" fmla="*/ 714980 h 1144999"/>
              <a:gd name="connsiteX4" fmla="*/ 2963394 w 3123305"/>
              <a:gd name="connsiteY4" fmla="*/ 608219 h 1144999"/>
              <a:gd name="connsiteX5" fmla="*/ 3123305 w 3123305"/>
              <a:gd name="connsiteY5" fmla="*/ 549691 h 1144999"/>
              <a:gd name="connsiteX6" fmla="*/ 3123305 w 3123305"/>
              <a:gd name="connsiteY6" fmla="*/ 1007180 h 1144999"/>
              <a:gd name="connsiteX7" fmla="*/ 3091269 w 3123305"/>
              <a:gd name="connsiteY7" fmla="*/ 1018905 h 1144999"/>
              <a:gd name="connsiteX8" fmla="*/ 2257234 w 3123305"/>
              <a:gd name="connsiteY8" fmla="*/ 1144999 h 1144999"/>
              <a:gd name="connsiteX9" fmla="*/ 92983 w 3123305"/>
              <a:gd name="connsiteY9" fmla="*/ 124345 h 1144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23305" h="1144999">
                <a:moveTo>
                  <a:pt x="0" y="0"/>
                </a:moveTo>
                <a:lnTo>
                  <a:pt x="560396" y="0"/>
                </a:lnTo>
                <a:lnTo>
                  <a:pt x="578073" y="19449"/>
                </a:lnTo>
                <a:cubicBezTo>
                  <a:pt x="1007807" y="449184"/>
                  <a:pt x="1601480" y="714980"/>
                  <a:pt x="2257233" y="714980"/>
                </a:cubicBezTo>
                <a:cubicBezTo>
                  <a:pt x="2503140" y="714980"/>
                  <a:pt x="2740318" y="677603"/>
                  <a:pt x="2963394" y="608219"/>
                </a:cubicBezTo>
                <a:lnTo>
                  <a:pt x="3123305" y="549691"/>
                </a:lnTo>
                <a:lnTo>
                  <a:pt x="3123305" y="1007180"/>
                </a:lnTo>
                <a:lnTo>
                  <a:pt x="3091269" y="1018905"/>
                </a:lnTo>
                <a:cubicBezTo>
                  <a:pt x="2827798" y="1100853"/>
                  <a:pt x="2547671" y="1144999"/>
                  <a:pt x="2257234" y="1144999"/>
                </a:cubicBezTo>
                <a:cubicBezTo>
                  <a:pt x="1385922" y="1144999"/>
                  <a:pt x="607408" y="747684"/>
                  <a:pt x="92983" y="124345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0" name="矩形 29"/>
          <p:cNvSpPr/>
          <p:nvPr userDrawn="1"/>
        </p:nvSpPr>
        <p:spPr>
          <a:xfrm>
            <a:off x="0" y="4878222"/>
            <a:ext cx="12192000" cy="1979778"/>
          </a:xfrm>
          <a:prstGeom prst="rect">
            <a:avLst/>
          </a:prstGeom>
          <a:blipFill dpi="0" rotWithShape="1">
            <a:blip r:embed="rId3">
              <a:alphaModFix amt="6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1" name="直接连接符 30"/>
          <p:cNvCxnSpPr/>
          <p:nvPr userDrawn="1"/>
        </p:nvCxnSpPr>
        <p:spPr>
          <a:xfrm>
            <a:off x="7423835" y="2284616"/>
            <a:ext cx="2464394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 userDrawn="1"/>
        </p:nvCxnSpPr>
        <p:spPr>
          <a:xfrm>
            <a:off x="7423835" y="3661390"/>
            <a:ext cx="2464394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 userDrawn="1"/>
        </p:nvCxnSpPr>
        <p:spPr>
          <a:xfrm>
            <a:off x="7423835" y="5052460"/>
            <a:ext cx="2464394" cy="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副标题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: 圆角 8"/>
          <p:cNvSpPr/>
          <p:nvPr userDrawn="1"/>
        </p:nvSpPr>
        <p:spPr>
          <a:xfrm>
            <a:off x="5006898" y="1982610"/>
            <a:ext cx="6043961" cy="2892781"/>
          </a:xfrm>
          <a:prstGeom prst="roundRect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 userDrawn="1"/>
        </p:nvSpPr>
        <p:spPr>
          <a:xfrm>
            <a:off x="994318" y="936703"/>
            <a:ext cx="4984594" cy="4984594"/>
          </a:xfrm>
          <a:prstGeom prst="ellipse">
            <a:avLst/>
          </a:pr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10" t="1980" r="7097"/>
          <a:stretch>
            <a:fillRect/>
          </a:stretch>
        </p:blipFill>
        <p:spPr>
          <a:xfrm>
            <a:off x="1251482" y="1204454"/>
            <a:ext cx="4470266" cy="4459677"/>
          </a:xfrm>
          <a:custGeom>
            <a:avLst/>
            <a:gdLst>
              <a:gd name="connsiteX0" fmla="*/ 2025472 w 4470266"/>
              <a:gd name="connsiteY0" fmla="*/ 0 h 4459677"/>
              <a:gd name="connsiteX1" fmla="*/ 2444795 w 4470266"/>
              <a:gd name="connsiteY1" fmla="*/ 0 h 4459677"/>
              <a:gd name="connsiteX2" fmla="*/ 2463663 w 4470266"/>
              <a:gd name="connsiteY2" fmla="*/ 953 h 4459677"/>
              <a:gd name="connsiteX3" fmla="*/ 4470266 w 4470266"/>
              <a:gd name="connsiteY3" fmla="*/ 2224546 h 4459677"/>
              <a:gd name="connsiteX4" fmla="*/ 2463663 w 4470266"/>
              <a:gd name="connsiteY4" fmla="*/ 4448139 h 4459677"/>
              <a:gd name="connsiteX5" fmla="*/ 2235173 w 4470266"/>
              <a:gd name="connsiteY5" fmla="*/ 4459677 h 4459677"/>
              <a:gd name="connsiteX6" fmla="*/ 2235094 w 4470266"/>
              <a:gd name="connsiteY6" fmla="*/ 4459677 h 4459677"/>
              <a:gd name="connsiteX7" fmla="*/ 2006604 w 4470266"/>
              <a:gd name="connsiteY7" fmla="*/ 4448139 h 4459677"/>
              <a:gd name="connsiteX8" fmla="*/ 0 w 4470266"/>
              <a:gd name="connsiteY8" fmla="*/ 2224546 h 4459677"/>
              <a:gd name="connsiteX9" fmla="*/ 2006604 w 4470266"/>
              <a:gd name="connsiteY9" fmla="*/ 953 h 4459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470266" h="4459677">
                <a:moveTo>
                  <a:pt x="2025472" y="0"/>
                </a:moveTo>
                <a:lnTo>
                  <a:pt x="2444795" y="0"/>
                </a:lnTo>
                <a:lnTo>
                  <a:pt x="2463663" y="953"/>
                </a:lnTo>
                <a:cubicBezTo>
                  <a:pt x="3590742" y="115414"/>
                  <a:pt x="4470266" y="1067268"/>
                  <a:pt x="4470266" y="2224546"/>
                </a:cubicBezTo>
                <a:cubicBezTo>
                  <a:pt x="4470266" y="3381824"/>
                  <a:pt x="3590742" y="4333678"/>
                  <a:pt x="2463663" y="4448139"/>
                </a:cubicBezTo>
                <a:lnTo>
                  <a:pt x="2235173" y="4459677"/>
                </a:lnTo>
                <a:lnTo>
                  <a:pt x="2235094" y="4459677"/>
                </a:lnTo>
                <a:lnTo>
                  <a:pt x="2006604" y="4448139"/>
                </a:lnTo>
                <a:cubicBezTo>
                  <a:pt x="879524" y="4333678"/>
                  <a:pt x="0" y="3381824"/>
                  <a:pt x="0" y="2224546"/>
                </a:cubicBezTo>
                <a:cubicBezTo>
                  <a:pt x="0" y="1067268"/>
                  <a:pt x="879524" y="115414"/>
                  <a:pt x="2006604" y="953"/>
                </a:cubicBezTo>
                <a:close/>
              </a:path>
            </a:pathLst>
          </a:custGeom>
        </p:spPr>
      </p:pic>
      <p:sp>
        <p:nvSpPr>
          <p:cNvPr id="15" name="椭圆 14"/>
          <p:cNvSpPr/>
          <p:nvPr userDrawn="1"/>
        </p:nvSpPr>
        <p:spPr>
          <a:xfrm>
            <a:off x="1251482" y="1193867"/>
            <a:ext cx="4470266" cy="4470266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/>
          <a:srcRect t="8940" b="8940"/>
          <a:stretch>
            <a:fillRect/>
          </a:stretch>
        </p:blipFill>
        <p:spPr>
          <a:xfrm>
            <a:off x="1832518" y="0"/>
            <a:ext cx="8526964" cy="6858000"/>
          </a:xfrm>
          <a:custGeom>
            <a:avLst/>
            <a:gdLst>
              <a:gd name="connsiteX0" fmla="*/ 0 w 8526964"/>
              <a:gd name="connsiteY0" fmla="*/ 0 h 6858000"/>
              <a:gd name="connsiteX1" fmla="*/ 8526964 w 8526964"/>
              <a:gd name="connsiteY1" fmla="*/ 0 h 6858000"/>
              <a:gd name="connsiteX2" fmla="*/ 8526964 w 8526964"/>
              <a:gd name="connsiteY2" fmla="*/ 6858000 h 6858000"/>
              <a:gd name="connsiteX3" fmla="*/ 0 w 852696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26964" h="6858000">
                <a:moveTo>
                  <a:pt x="0" y="0"/>
                </a:moveTo>
                <a:lnTo>
                  <a:pt x="8526964" y="0"/>
                </a:lnTo>
                <a:lnTo>
                  <a:pt x="8526964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 userDrawn="1"/>
        </p:nvSpPr>
        <p:spPr>
          <a:xfrm>
            <a:off x="554567" y="790311"/>
            <a:ext cx="849592" cy="306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199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“</a:t>
            </a:r>
            <a:endParaRPr lang="zh-CN" altLang="en-US" sz="199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cxnSp>
        <p:nvCxnSpPr>
          <p:cNvPr id="4" name="直接连接符 3"/>
          <p:cNvCxnSpPr/>
          <p:nvPr userDrawn="1"/>
        </p:nvCxnSpPr>
        <p:spPr>
          <a:xfrm>
            <a:off x="660400" y="1130300"/>
            <a:ext cx="10858500" cy="0"/>
          </a:xfrm>
          <a:prstGeom prst="line">
            <a:avLst/>
          </a:prstGeom>
          <a:ln w="9525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/>
          <p:cNvSpPr/>
          <p:nvPr userDrawn="1"/>
        </p:nvSpPr>
        <p:spPr>
          <a:xfrm>
            <a:off x="6750139" y="1249018"/>
            <a:ext cx="4489666" cy="448966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 userDrawn="1"/>
        </p:nvCxnSpPr>
        <p:spPr>
          <a:xfrm>
            <a:off x="1428055" y="2599909"/>
            <a:ext cx="749300" cy="0"/>
          </a:xfrm>
          <a:prstGeom prst="line">
            <a:avLst/>
          </a:prstGeom>
          <a:ln w="603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图片占位符 22"/>
          <p:cNvSpPr>
            <a:spLocks noGrp="1"/>
          </p:cNvSpPr>
          <p:nvPr>
            <p:ph type="pic" sz="quarter" idx="13" hasCustomPrompt="1"/>
          </p:nvPr>
        </p:nvSpPr>
        <p:spPr>
          <a:xfrm>
            <a:off x="7033568" y="1544867"/>
            <a:ext cx="3922808" cy="3910387"/>
          </a:xfrm>
          <a:custGeom>
            <a:avLst/>
            <a:gdLst>
              <a:gd name="connsiteX0" fmla="*/ 1745841 w 3922808"/>
              <a:gd name="connsiteY0" fmla="*/ 0 h 3910387"/>
              <a:gd name="connsiteX1" fmla="*/ 2176967 w 3922808"/>
              <a:gd name="connsiteY1" fmla="*/ 0 h 3910387"/>
              <a:gd name="connsiteX2" fmla="*/ 2356695 w 3922808"/>
              <a:gd name="connsiteY2" fmla="*/ 27430 h 3910387"/>
              <a:gd name="connsiteX3" fmla="*/ 3922808 w 3922808"/>
              <a:gd name="connsiteY3" fmla="*/ 1948985 h 3910387"/>
              <a:gd name="connsiteX4" fmla="*/ 2161946 w 3922808"/>
              <a:gd name="connsiteY4" fmla="*/ 3900263 h 3910387"/>
              <a:gd name="connsiteX5" fmla="*/ 1961443 w 3922808"/>
              <a:gd name="connsiteY5" fmla="*/ 3910387 h 3910387"/>
              <a:gd name="connsiteX6" fmla="*/ 1961365 w 3922808"/>
              <a:gd name="connsiteY6" fmla="*/ 3910387 h 3910387"/>
              <a:gd name="connsiteX7" fmla="*/ 1760862 w 3922808"/>
              <a:gd name="connsiteY7" fmla="*/ 3900263 h 3910387"/>
              <a:gd name="connsiteX8" fmla="*/ 0 w 3922808"/>
              <a:gd name="connsiteY8" fmla="*/ 1948985 h 3910387"/>
              <a:gd name="connsiteX9" fmla="*/ 1566113 w 3922808"/>
              <a:gd name="connsiteY9" fmla="*/ 27430 h 3910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922808" h="3910387">
                <a:moveTo>
                  <a:pt x="1745841" y="0"/>
                </a:moveTo>
                <a:lnTo>
                  <a:pt x="2176967" y="0"/>
                </a:lnTo>
                <a:lnTo>
                  <a:pt x="2356695" y="27430"/>
                </a:lnTo>
                <a:cubicBezTo>
                  <a:pt x="3250474" y="210323"/>
                  <a:pt x="3922808" y="1001138"/>
                  <a:pt x="3922808" y="1948985"/>
                </a:cubicBezTo>
                <a:cubicBezTo>
                  <a:pt x="3922808" y="2964536"/>
                  <a:pt x="3150996" y="3799819"/>
                  <a:pt x="2161946" y="3900263"/>
                </a:cubicBezTo>
                <a:lnTo>
                  <a:pt x="1961443" y="3910387"/>
                </a:lnTo>
                <a:lnTo>
                  <a:pt x="1961365" y="3910387"/>
                </a:lnTo>
                <a:lnTo>
                  <a:pt x="1760862" y="3900263"/>
                </a:lnTo>
                <a:cubicBezTo>
                  <a:pt x="771812" y="3799819"/>
                  <a:pt x="0" y="2964536"/>
                  <a:pt x="0" y="1948985"/>
                </a:cubicBezTo>
                <a:cubicBezTo>
                  <a:pt x="0" y="1001138"/>
                  <a:pt x="672334" y="210323"/>
                  <a:pt x="1566113" y="2743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zh-CN" altLang="en-US" dirty="0"/>
              <a:t>点击此处插入图片</a:t>
            </a:r>
            <a:endParaRPr lang="zh-CN" altLang="en-US" dirty="0"/>
          </a:p>
        </p:txBody>
      </p:sp>
      <p:sp>
        <p:nvSpPr>
          <p:cNvPr id="11" name="文本框 10"/>
          <p:cNvSpPr txBox="1"/>
          <p:nvPr userDrawn="1"/>
        </p:nvSpPr>
        <p:spPr>
          <a:xfrm>
            <a:off x="6089650" y="4437699"/>
            <a:ext cx="849592" cy="306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en-US" altLang="zh-CN" sz="199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”</a:t>
            </a:r>
            <a:endParaRPr lang="zh-CN" altLang="en-US" sz="199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660400" y="530226"/>
            <a:ext cx="4351337" cy="5540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zh-CN" altLang="en-US" sz="3600" kern="1200" dirty="0" smtClean="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28" name="文本占位符 27"/>
          <p:cNvSpPr>
            <a:spLocks noGrp="1"/>
          </p:cNvSpPr>
          <p:nvPr>
            <p:ph type="body" sz="quarter" idx="14" hasCustomPrompt="1"/>
          </p:nvPr>
        </p:nvSpPr>
        <p:spPr>
          <a:xfrm>
            <a:off x="1415955" y="2000155"/>
            <a:ext cx="3231654" cy="38779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 marL="0" indent="0">
              <a:buNone/>
              <a:defRPr lang="zh-CN" altLang="en-US" dirty="0">
                <a:gradFill>
                  <a:gsLst>
                    <a:gs pos="0">
                      <a:schemeClr val="accent1"/>
                    </a:gs>
                    <a:gs pos="100000">
                      <a:schemeClr val="accent2"/>
                    </a:gs>
                  </a:gsLst>
                  <a:lin ang="0" scaled="0"/>
                </a:gradFill>
                <a:latin typeface="+mj-ea"/>
                <a:ea typeface="+mj-ea"/>
              </a:defRPr>
            </a:lvl1pPr>
          </a:lstStyle>
          <a:p>
            <a:pPr marL="0" lvl="0"/>
            <a:r>
              <a:rPr lang="zh-CN" altLang="en-US" dirty="0"/>
              <a:t>单击此处编辑小标题</a:t>
            </a:r>
            <a:endParaRPr lang="zh-CN" altLang="en-US" dirty="0"/>
          </a:p>
        </p:txBody>
      </p:sp>
      <p:cxnSp>
        <p:nvCxnSpPr>
          <p:cNvPr id="31" name="直接连接符 30"/>
          <p:cNvCxnSpPr/>
          <p:nvPr userDrawn="1"/>
        </p:nvCxnSpPr>
        <p:spPr>
          <a:xfrm>
            <a:off x="660400" y="1130300"/>
            <a:ext cx="7493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sz="quarter" idx="15"/>
          </p:nvPr>
        </p:nvSpPr>
        <p:spPr>
          <a:xfrm>
            <a:off x="1428055" y="2698750"/>
            <a:ext cx="4572000" cy="2435225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lnSpc>
                <a:spcPct val="150000"/>
              </a:lnSpc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图片占位符 29"/>
          <p:cNvSpPr>
            <a:spLocks noGrp="1"/>
          </p:cNvSpPr>
          <p:nvPr>
            <p:ph type="pic" sz="quarter" idx="11"/>
          </p:nvPr>
        </p:nvSpPr>
        <p:spPr>
          <a:xfrm>
            <a:off x="784835" y="1786717"/>
            <a:ext cx="2662238" cy="17784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31" name="图片占位符 29"/>
          <p:cNvSpPr>
            <a:spLocks noGrp="1"/>
          </p:cNvSpPr>
          <p:nvPr>
            <p:ph type="pic" sz="quarter" idx="12"/>
          </p:nvPr>
        </p:nvSpPr>
        <p:spPr>
          <a:xfrm>
            <a:off x="3451495" y="3562931"/>
            <a:ext cx="2634076" cy="17784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32" name="图片占位符 29"/>
          <p:cNvSpPr>
            <a:spLocks noGrp="1"/>
          </p:cNvSpPr>
          <p:nvPr>
            <p:ph type="pic" sz="quarter" idx="13"/>
          </p:nvPr>
        </p:nvSpPr>
        <p:spPr>
          <a:xfrm>
            <a:off x="6091071" y="1786717"/>
            <a:ext cx="2662238" cy="177840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33" name="图片占位符 29"/>
          <p:cNvSpPr>
            <a:spLocks noGrp="1"/>
          </p:cNvSpPr>
          <p:nvPr>
            <p:ph type="pic" sz="quarter" idx="14"/>
          </p:nvPr>
        </p:nvSpPr>
        <p:spPr>
          <a:xfrm>
            <a:off x="8749855" y="3562584"/>
            <a:ext cx="2649828" cy="1776960"/>
          </a:xfrm>
          <a:prstGeom prst="rect">
            <a:avLst/>
          </a:prstGeom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矩形 2"/>
          <p:cNvSpPr/>
          <p:nvPr userDrawn="1"/>
        </p:nvSpPr>
        <p:spPr>
          <a:xfrm>
            <a:off x="6090499" y="3565065"/>
            <a:ext cx="2665186" cy="1776960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 userDrawn="1"/>
        </p:nvSpPr>
        <p:spPr>
          <a:xfrm>
            <a:off x="3437216" y="1786717"/>
            <a:ext cx="2665186" cy="1776960"/>
          </a:xfrm>
          <a:prstGeom prst="rect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 userDrawn="1"/>
        </p:nvSpPr>
        <p:spPr>
          <a:xfrm>
            <a:off x="8741979" y="1786717"/>
            <a:ext cx="2665186" cy="1776960"/>
          </a:xfrm>
          <a:prstGeom prst="rect">
            <a:avLst/>
          </a:prstGeom>
          <a:solidFill>
            <a:schemeClr val="accent3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788772" y="3562931"/>
            <a:ext cx="2665186" cy="1776960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>
            <a:off x="660400" y="1130300"/>
            <a:ext cx="10858500" cy="0"/>
          </a:xfrm>
          <a:prstGeom prst="line">
            <a:avLst/>
          </a:prstGeom>
          <a:ln w="9525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 userDrawn="1"/>
        </p:nvCxnSpPr>
        <p:spPr>
          <a:xfrm>
            <a:off x="660400" y="1130300"/>
            <a:ext cx="7493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1126828" y="4347182"/>
            <a:ext cx="198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 userDrawn="1"/>
        </p:nvCxnSpPr>
        <p:spPr>
          <a:xfrm>
            <a:off x="6432492" y="4347182"/>
            <a:ext cx="198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 userDrawn="1"/>
        </p:nvCxnSpPr>
        <p:spPr>
          <a:xfrm>
            <a:off x="3779209" y="2570223"/>
            <a:ext cx="1981200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 userDrawn="1"/>
        </p:nvCxnSpPr>
        <p:spPr>
          <a:xfrm>
            <a:off x="9083972" y="2570223"/>
            <a:ext cx="1981200" cy="0"/>
          </a:xfrm>
          <a:prstGeom prst="line">
            <a:avLst/>
          </a:prstGeom>
          <a:ln w="12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660400" y="530226"/>
            <a:ext cx="4351337" cy="5540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zh-CN" altLang="en-US" sz="3600" kern="1200" dirty="0" smtClean="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pic>
        <p:nvPicPr>
          <p:cNvPr id="34" name="图片 33"/>
          <p:cNvPicPr>
            <a:picLocks noChangeAspect="1"/>
          </p:cNvPicPr>
          <p:nvPr userDrawn="1"/>
        </p:nvPicPr>
        <p:blipFill>
          <a:blip r:embed="rId2"/>
          <a:srcRect l="28700" r="6590" b="27064"/>
          <a:stretch>
            <a:fillRect/>
          </a:stretch>
        </p:blipFill>
        <p:spPr>
          <a:xfrm>
            <a:off x="0" y="5078680"/>
            <a:ext cx="12192000" cy="1779320"/>
          </a:xfrm>
          <a:custGeom>
            <a:avLst/>
            <a:gdLst>
              <a:gd name="connsiteX0" fmla="*/ 0 w 12192000"/>
              <a:gd name="connsiteY0" fmla="*/ 0 h 1779320"/>
              <a:gd name="connsiteX1" fmla="*/ 12192000 w 12192000"/>
              <a:gd name="connsiteY1" fmla="*/ 0 h 1779320"/>
              <a:gd name="connsiteX2" fmla="*/ 12192000 w 12192000"/>
              <a:gd name="connsiteY2" fmla="*/ 1779320 h 1779320"/>
              <a:gd name="connsiteX3" fmla="*/ 0 w 12192000"/>
              <a:gd name="connsiteY3" fmla="*/ 1779320 h 17793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1779320">
                <a:moveTo>
                  <a:pt x="0" y="0"/>
                </a:moveTo>
                <a:lnTo>
                  <a:pt x="12192000" y="0"/>
                </a:lnTo>
                <a:lnTo>
                  <a:pt x="12192000" y="1779320"/>
                </a:lnTo>
                <a:lnTo>
                  <a:pt x="0" y="1779320"/>
                </a:lnTo>
                <a:close/>
              </a:path>
            </a:pathLst>
          </a:custGeom>
        </p:spPr>
      </p:pic>
      <p:sp>
        <p:nvSpPr>
          <p:cNvPr id="8" name="文本占位符 7"/>
          <p:cNvSpPr>
            <a:spLocks noGrp="1"/>
          </p:cNvSpPr>
          <p:nvPr>
            <p:ph type="body" sz="quarter" idx="15" hasCustomPrompt="1"/>
          </p:nvPr>
        </p:nvSpPr>
        <p:spPr>
          <a:xfrm>
            <a:off x="1097267" y="3836988"/>
            <a:ext cx="2048197" cy="3640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图片小标题</a:t>
            </a:r>
            <a:endParaRPr lang="zh-CN" altLang="en-US" dirty="0"/>
          </a:p>
        </p:txBody>
      </p:sp>
      <p:sp>
        <p:nvSpPr>
          <p:cNvPr id="35" name="文本占位符 7"/>
          <p:cNvSpPr>
            <a:spLocks noGrp="1"/>
          </p:cNvSpPr>
          <p:nvPr>
            <p:ph type="body" sz="quarter" idx="16" hasCustomPrompt="1"/>
          </p:nvPr>
        </p:nvSpPr>
        <p:spPr>
          <a:xfrm>
            <a:off x="6398994" y="3836988"/>
            <a:ext cx="2048197" cy="3640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图片小标题</a:t>
            </a:r>
            <a:endParaRPr lang="zh-CN" altLang="en-US" dirty="0"/>
          </a:p>
        </p:txBody>
      </p:sp>
      <p:sp>
        <p:nvSpPr>
          <p:cNvPr id="36" name="文本占位符 7"/>
          <p:cNvSpPr>
            <a:spLocks noGrp="1"/>
          </p:cNvSpPr>
          <p:nvPr>
            <p:ph type="body" sz="quarter" idx="17" hasCustomPrompt="1"/>
          </p:nvPr>
        </p:nvSpPr>
        <p:spPr>
          <a:xfrm>
            <a:off x="3745711" y="2064879"/>
            <a:ext cx="2048197" cy="3640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图片小标题</a:t>
            </a:r>
            <a:endParaRPr lang="zh-CN" altLang="en-US" dirty="0"/>
          </a:p>
        </p:txBody>
      </p:sp>
      <p:sp>
        <p:nvSpPr>
          <p:cNvPr id="39" name="文本占位符 7"/>
          <p:cNvSpPr>
            <a:spLocks noGrp="1"/>
          </p:cNvSpPr>
          <p:nvPr>
            <p:ph type="body" sz="quarter" idx="18" hasCustomPrompt="1"/>
          </p:nvPr>
        </p:nvSpPr>
        <p:spPr>
          <a:xfrm>
            <a:off x="9050474" y="2064879"/>
            <a:ext cx="2048197" cy="36400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zh-CN" altLang="en-US" dirty="0"/>
              <a:t>图片小标题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9" hasCustomPrompt="1"/>
          </p:nvPr>
        </p:nvSpPr>
        <p:spPr>
          <a:xfrm>
            <a:off x="1086451" y="4429952"/>
            <a:ext cx="2069828" cy="79491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5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0" name="文本占位符 10"/>
          <p:cNvSpPr>
            <a:spLocks noGrp="1"/>
          </p:cNvSpPr>
          <p:nvPr>
            <p:ph type="body" sz="quarter" idx="20" hasCustomPrompt="1"/>
          </p:nvPr>
        </p:nvSpPr>
        <p:spPr>
          <a:xfrm>
            <a:off x="6388178" y="4429952"/>
            <a:ext cx="2069828" cy="79491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5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1" name="文本占位符 10"/>
          <p:cNvSpPr>
            <a:spLocks noGrp="1"/>
          </p:cNvSpPr>
          <p:nvPr>
            <p:ph type="body" sz="quarter" idx="21" hasCustomPrompt="1"/>
          </p:nvPr>
        </p:nvSpPr>
        <p:spPr>
          <a:xfrm>
            <a:off x="3734895" y="2621268"/>
            <a:ext cx="2069828" cy="79491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5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2" name="文本占位符 10"/>
          <p:cNvSpPr>
            <a:spLocks noGrp="1"/>
          </p:cNvSpPr>
          <p:nvPr>
            <p:ph type="body" sz="quarter" idx="22" hasCustomPrompt="1"/>
          </p:nvPr>
        </p:nvSpPr>
        <p:spPr>
          <a:xfrm>
            <a:off x="9039658" y="2621268"/>
            <a:ext cx="2069828" cy="794913"/>
          </a:xfrm>
          <a:prstGeom prst="rect">
            <a:avLst/>
          </a:prstGeom>
        </p:spPr>
        <p:txBody>
          <a:bodyPr lIns="0" tIns="0" rIns="0" bIns="0"/>
          <a:lstStyle>
            <a:lvl1pPr marL="0" indent="0" algn="ctr">
              <a:lnSpc>
                <a:spcPct val="15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多图页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4056063" y="1574803"/>
            <a:ext cx="1949450" cy="1949937"/>
          </a:xfrm>
          <a:custGeom>
            <a:avLst/>
            <a:gdLst>
              <a:gd name="connsiteX0" fmla="*/ 343248 w 1949450"/>
              <a:gd name="connsiteY0" fmla="*/ 0 h 1949937"/>
              <a:gd name="connsiteX1" fmla="*/ 1949450 w 1949450"/>
              <a:gd name="connsiteY1" fmla="*/ 0 h 1949937"/>
              <a:gd name="connsiteX2" fmla="*/ 1949450 w 1949450"/>
              <a:gd name="connsiteY2" fmla="*/ 1949937 h 1949937"/>
              <a:gd name="connsiteX3" fmla="*/ 0 w 1949450"/>
              <a:gd name="connsiteY3" fmla="*/ 1949937 h 1949937"/>
              <a:gd name="connsiteX4" fmla="*/ 0 w 1949450"/>
              <a:gd name="connsiteY4" fmla="*/ 343248 h 1949937"/>
              <a:gd name="connsiteX5" fmla="*/ 6493 w 1949450"/>
              <a:gd name="connsiteY5" fmla="*/ 278842 h 1949937"/>
              <a:gd name="connsiteX6" fmla="*/ 278842 w 1949450"/>
              <a:gd name="connsiteY6" fmla="*/ 6493 h 194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9450" h="1949937">
                <a:moveTo>
                  <a:pt x="343248" y="0"/>
                </a:moveTo>
                <a:lnTo>
                  <a:pt x="1949450" y="0"/>
                </a:lnTo>
                <a:lnTo>
                  <a:pt x="1949450" y="1949937"/>
                </a:lnTo>
                <a:lnTo>
                  <a:pt x="0" y="1949937"/>
                </a:lnTo>
                <a:lnTo>
                  <a:pt x="0" y="343248"/>
                </a:lnTo>
                <a:lnTo>
                  <a:pt x="6493" y="278842"/>
                </a:lnTo>
                <a:cubicBezTo>
                  <a:pt x="34466" y="142139"/>
                  <a:pt x="142139" y="34466"/>
                  <a:pt x="278842" y="6493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187106" y="1574803"/>
            <a:ext cx="1949450" cy="1949937"/>
          </a:xfrm>
          <a:custGeom>
            <a:avLst/>
            <a:gdLst>
              <a:gd name="connsiteX0" fmla="*/ 0 w 1949450"/>
              <a:gd name="connsiteY0" fmla="*/ 0 h 1949937"/>
              <a:gd name="connsiteX1" fmla="*/ 1605585 w 1949450"/>
              <a:gd name="connsiteY1" fmla="*/ 0 h 1949937"/>
              <a:gd name="connsiteX2" fmla="*/ 1669991 w 1949450"/>
              <a:gd name="connsiteY2" fmla="*/ 6493 h 1949937"/>
              <a:gd name="connsiteX3" fmla="*/ 1949450 w 1949450"/>
              <a:gd name="connsiteY3" fmla="*/ 349378 h 1949937"/>
              <a:gd name="connsiteX4" fmla="*/ 1949450 w 1949450"/>
              <a:gd name="connsiteY4" fmla="*/ 1949937 h 1949937"/>
              <a:gd name="connsiteX5" fmla="*/ 0 w 1949450"/>
              <a:gd name="connsiteY5" fmla="*/ 1949937 h 194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49450" h="1949937">
                <a:moveTo>
                  <a:pt x="0" y="0"/>
                </a:moveTo>
                <a:lnTo>
                  <a:pt x="1605585" y="0"/>
                </a:lnTo>
                <a:lnTo>
                  <a:pt x="1669991" y="6493"/>
                </a:lnTo>
                <a:cubicBezTo>
                  <a:pt x="1829478" y="39129"/>
                  <a:pt x="1949450" y="180243"/>
                  <a:pt x="1949450" y="349378"/>
                </a:cubicBezTo>
                <a:lnTo>
                  <a:pt x="1949450" y="1949937"/>
                </a:lnTo>
                <a:lnTo>
                  <a:pt x="0" y="19499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4056063" y="3704740"/>
            <a:ext cx="1949450" cy="1949937"/>
          </a:xfrm>
          <a:custGeom>
            <a:avLst/>
            <a:gdLst>
              <a:gd name="connsiteX0" fmla="*/ 0 w 1949450"/>
              <a:gd name="connsiteY0" fmla="*/ 0 h 1949937"/>
              <a:gd name="connsiteX1" fmla="*/ 1949450 w 1949450"/>
              <a:gd name="connsiteY1" fmla="*/ 0 h 1949937"/>
              <a:gd name="connsiteX2" fmla="*/ 1949450 w 1949450"/>
              <a:gd name="connsiteY2" fmla="*/ 1949937 h 1949937"/>
              <a:gd name="connsiteX3" fmla="*/ 343238 w 1949450"/>
              <a:gd name="connsiteY3" fmla="*/ 1949937 h 1949937"/>
              <a:gd name="connsiteX4" fmla="*/ 278842 w 1949450"/>
              <a:gd name="connsiteY4" fmla="*/ 1943446 h 1949937"/>
              <a:gd name="connsiteX5" fmla="*/ 6493 w 1949450"/>
              <a:gd name="connsiteY5" fmla="*/ 1671097 h 1949937"/>
              <a:gd name="connsiteX6" fmla="*/ 0 w 1949450"/>
              <a:gd name="connsiteY6" fmla="*/ 1606691 h 194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49450" h="1949937">
                <a:moveTo>
                  <a:pt x="0" y="0"/>
                </a:moveTo>
                <a:lnTo>
                  <a:pt x="1949450" y="0"/>
                </a:lnTo>
                <a:lnTo>
                  <a:pt x="1949450" y="1949937"/>
                </a:lnTo>
                <a:lnTo>
                  <a:pt x="343238" y="1949937"/>
                </a:lnTo>
                <a:lnTo>
                  <a:pt x="278842" y="1943446"/>
                </a:lnTo>
                <a:cubicBezTo>
                  <a:pt x="142139" y="1915472"/>
                  <a:pt x="34466" y="1807800"/>
                  <a:pt x="6493" y="1671097"/>
                </a:cubicBezTo>
                <a:lnTo>
                  <a:pt x="0" y="1606691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6" name="图片占位符 15"/>
          <p:cNvSpPr>
            <a:spLocks noGrp="1"/>
          </p:cNvSpPr>
          <p:nvPr>
            <p:ph type="pic" sz="quarter" idx="14"/>
          </p:nvPr>
        </p:nvSpPr>
        <p:spPr>
          <a:xfrm>
            <a:off x="6187106" y="3704740"/>
            <a:ext cx="1949450" cy="1949937"/>
          </a:xfrm>
          <a:custGeom>
            <a:avLst/>
            <a:gdLst>
              <a:gd name="connsiteX0" fmla="*/ 0 w 1949450"/>
              <a:gd name="connsiteY0" fmla="*/ 0 h 1949937"/>
              <a:gd name="connsiteX1" fmla="*/ 1949450 w 1949450"/>
              <a:gd name="connsiteY1" fmla="*/ 0 h 1949937"/>
              <a:gd name="connsiteX2" fmla="*/ 1949450 w 1949450"/>
              <a:gd name="connsiteY2" fmla="*/ 1600560 h 1949937"/>
              <a:gd name="connsiteX3" fmla="*/ 1669991 w 1949450"/>
              <a:gd name="connsiteY3" fmla="*/ 1943446 h 1949937"/>
              <a:gd name="connsiteX4" fmla="*/ 1605595 w 1949450"/>
              <a:gd name="connsiteY4" fmla="*/ 1949937 h 1949937"/>
              <a:gd name="connsiteX5" fmla="*/ 0 w 1949450"/>
              <a:gd name="connsiteY5" fmla="*/ 1949937 h 19499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49450" h="1949937">
                <a:moveTo>
                  <a:pt x="0" y="0"/>
                </a:moveTo>
                <a:lnTo>
                  <a:pt x="1949450" y="0"/>
                </a:lnTo>
                <a:lnTo>
                  <a:pt x="1949450" y="1600560"/>
                </a:lnTo>
                <a:cubicBezTo>
                  <a:pt x="1949450" y="1769695"/>
                  <a:pt x="1829478" y="1910810"/>
                  <a:pt x="1669991" y="1943446"/>
                </a:cubicBezTo>
                <a:lnTo>
                  <a:pt x="1605595" y="1949937"/>
                </a:lnTo>
                <a:lnTo>
                  <a:pt x="0" y="194993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cxnSp>
        <p:nvCxnSpPr>
          <p:cNvPr id="17" name="直接连接符 16"/>
          <p:cNvCxnSpPr/>
          <p:nvPr userDrawn="1"/>
        </p:nvCxnSpPr>
        <p:spPr>
          <a:xfrm>
            <a:off x="660400" y="1130300"/>
            <a:ext cx="10858500" cy="0"/>
          </a:xfrm>
          <a:prstGeom prst="line">
            <a:avLst/>
          </a:prstGeom>
          <a:ln w="9525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 userDrawn="1"/>
        </p:nvCxnSpPr>
        <p:spPr>
          <a:xfrm>
            <a:off x="660400" y="1130300"/>
            <a:ext cx="7493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660400" y="530226"/>
            <a:ext cx="4351337" cy="5540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zh-CN" altLang="en-US" sz="3600" kern="1200" dirty="0" smtClean="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  <p:cxnSp>
        <p:nvCxnSpPr>
          <p:cNvPr id="20" name="直接连接符 19"/>
          <p:cNvCxnSpPr/>
          <p:nvPr userDrawn="1"/>
        </p:nvCxnSpPr>
        <p:spPr>
          <a:xfrm>
            <a:off x="1558925" y="5659124"/>
            <a:ext cx="3300367" cy="0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/>
          <p:cNvSpPr txBox="1"/>
          <p:nvPr userDrawn="1"/>
        </p:nvSpPr>
        <p:spPr>
          <a:xfrm>
            <a:off x="1528713" y="4857192"/>
            <a:ext cx="85599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6000" i="1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</a:rPr>
              <a:t>03</a:t>
            </a:r>
            <a:endParaRPr lang="zh-CN" altLang="en-US" sz="6000" i="1" dirty="0">
              <a:ln>
                <a:noFill/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2" name="直接连接符 21"/>
          <p:cNvCxnSpPr/>
          <p:nvPr userDrawn="1"/>
        </p:nvCxnSpPr>
        <p:spPr>
          <a:xfrm>
            <a:off x="1558925" y="3534483"/>
            <a:ext cx="3300367" cy="0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 userDrawn="1"/>
        </p:nvSpPr>
        <p:spPr>
          <a:xfrm>
            <a:off x="9822793" y="2791154"/>
            <a:ext cx="85599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6000" i="1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</a:rPr>
              <a:t>02</a:t>
            </a:r>
            <a:endParaRPr lang="zh-CN" altLang="en-US" sz="6000" i="1" dirty="0">
              <a:ln>
                <a:noFill/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7556500" y="3534483"/>
            <a:ext cx="3076575" cy="0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文本框 24"/>
          <p:cNvSpPr txBox="1"/>
          <p:nvPr userDrawn="1"/>
        </p:nvSpPr>
        <p:spPr>
          <a:xfrm>
            <a:off x="9813589" y="4911866"/>
            <a:ext cx="85599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6000" i="1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</a:rPr>
              <a:t>04</a:t>
            </a:r>
            <a:endParaRPr lang="zh-CN" altLang="en-US" sz="6000" i="1" dirty="0">
              <a:ln>
                <a:noFill/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cxnSp>
        <p:nvCxnSpPr>
          <p:cNvPr id="26" name="直接连接符 25"/>
          <p:cNvCxnSpPr/>
          <p:nvPr userDrawn="1"/>
        </p:nvCxnSpPr>
        <p:spPr>
          <a:xfrm flipV="1">
            <a:off x="7556500" y="5659124"/>
            <a:ext cx="3076575" cy="2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 userDrawn="1"/>
        </p:nvSpPr>
        <p:spPr>
          <a:xfrm>
            <a:off x="1528713" y="2799621"/>
            <a:ext cx="855999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6000" i="1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</a:rPr>
              <a:t>01</a:t>
            </a:r>
            <a:endParaRPr lang="zh-CN" altLang="en-US" sz="6000" i="1" dirty="0">
              <a:ln>
                <a:noFill/>
              </a:ln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45" name="文本占位符 44"/>
          <p:cNvSpPr>
            <a:spLocks noGrp="1"/>
          </p:cNvSpPr>
          <p:nvPr>
            <p:ph type="body" sz="quarter" idx="15" hasCustomPrompt="1"/>
          </p:nvPr>
        </p:nvSpPr>
        <p:spPr>
          <a:xfrm>
            <a:off x="660399" y="1968945"/>
            <a:ext cx="2843213" cy="327812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buNone/>
              <a:defRPr sz="2400"/>
            </a:lvl1pPr>
          </a:lstStyle>
          <a:p>
            <a:pPr lvl="0"/>
            <a:r>
              <a:rPr lang="zh-CN" altLang="en-US" dirty="0"/>
              <a:t>点击编辑图片小标题</a:t>
            </a:r>
            <a:endParaRPr lang="zh-CN" altLang="en-US" dirty="0"/>
          </a:p>
        </p:txBody>
      </p:sp>
      <p:sp>
        <p:nvSpPr>
          <p:cNvPr id="46" name="文本占位符 44"/>
          <p:cNvSpPr>
            <a:spLocks noGrp="1"/>
          </p:cNvSpPr>
          <p:nvPr>
            <p:ph type="body" sz="quarter" idx="16" hasCustomPrompt="1"/>
          </p:nvPr>
        </p:nvSpPr>
        <p:spPr>
          <a:xfrm>
            <a:off x="8688388" y="1968945"/>
            <a:ext cx="2843213" cy="327812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2400"/>
            </a:lvl1pPr>
          </a:lstStyle>
          <a:p>
            <a:pPr lvl="0"/>
            <a:r>
              <a:rPr lang="zh-CN" altLang="en-US" dirty="0"/>
              <a:t>点击编辑图片小标题</a:t>
            </a:r>
            <a:endParaRPr lang="zh-CN" altLang="en-US" dirty="0"/>
          </a:p>
        </p:txBody>
      </p:sp>
      <p:sp>
        <p:nvSpPr>
          <p:cNvPr id="47" name="文本占位符 44"/>
          <p:cNvSpPr>
            <a:spLocks noGrp="1"/>
          </p:cNvSpPr>
          <p:nvPr>
            <p:ph type="body" sz="quarter" idx="17" hasCustomPrompt="1"/>
          </p:nvPr>
        </p:nvSpPr>
        <p:spPr>
          <a:xfrm>
            <a:off x="8688388" y="4154898"/>
            <a:ext cx="2843213" cy="327812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buNone/>
              <a:defRPr sz="2400"/>
            </a:lvl1pPr>
          </a:lstStyle>
          <a:p>
            <a:pPr lvl="0"/>
            <a:r>
              <a:rPr lang="zh-CN" altLang="en-US" dirty="0"/>
              <a:t>点击编辑图片小标题</a:t>
            </a:r>
            <a:endParaRPr lang="zh-CN" altLang="en-US" dirty="0"/>
          </a:p>
        </p:txBody>
      </p:sp>
      <p:sp>
        <p:nvSpPr>
          <p:cNvPr id="50" name="文本占位符 44"/>
          <p:cNvSpPr>
            <a:spLocks noGrp="1"/>
          </p:cNvSpPr>
          <p:nvPr>
            <p:ph type="body" sz="quarter" idx="18" hasCustomPrompt="1"/>
          </p:nvPr>
        </p:nvSpPr>
        <p:spPr>
          <a:xfrm>
            <a:off x="660399" y="4154898"/>
            <a:ext cx="2843213" cy="327812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buNone/>
              <a:defRPr sz="2400"/>
            </a:lvl1pPr>
          </a:lstStyle>
          <a:p>
            <a:pPr lvl="0"/>
            <a:r>
              <a:rPr lang="zh-CN" altLang="en-US" dirty="0"/>
              <a:t>点击编辑图片小标题</a:t>
            </a:r>
            <a:endParaRPr lang="zh-CN" altLang="en-US" dirty="0"/>
          </a:p>
        </p:txBody>
      </p:sp>
      <p:sp>
        <p:nvSpPr>
          <p:cNvPr id="52" name="文本占位符 51"/>
          <p:cNvSpPr>
            <a:spLocks noGrp="1"/>
          </p:cNvSpPr>
          <p:nvPr>
            <p:ph type="body" sz="quarter" idx="19" hasCustomPrompt="1"/>
          </p:nvPr>
        </p:nvSpPr>
        <p:spPr>
          <a:xfrm>
            <a:off x="1528762" y="2446290"/>
            <a:ext cx="1974850" cy="430213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lnSpc>
                <a:spcPct val="15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点击编辑内容</a:t>
            </a:r>
            <a:endParaRPr lang="zh-CN" altLang="en-US" dirty="0"/>
          </a:p>
        </p:txBody>
      </p:sp>
      <p:sp>
        <p:nvSpPr>
          <p:cNvPr id="53" name="文本占位符 51"/>
          <p:cNvSpPr>
            <a:spLocks noGrp="1"/>
          </p:cNvSpPr>
          <p:nvPr>
            <p:ph type="body" sz="quarter" idx="20" hasCustomPrompt="1"/>
          </p:nvPr>
        </p:nvSpPr>
        <p:spPr>
          <a:xfrm>
            <a:off x="1528762" y="4590916"/>
            <a:ext cx="1974850" cy="430213"/>
          </a:xfrm>
          <a:prstGeom prst="rect">
            <a:avLst/>
          </a:prstGeom>
        </p:spPr>
        <p:txBody>
          <a:bodyPr lIns="0" tIns="0" rIns="0" bIns="0"/>
          <a:lstStyle>
            <a:lvl1pPr marL="0" indent="0" algn="r">
              <a:lnSpc>
                <a:spcPct val="15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点击编辑内容</a:t>
            </a:r>
            <a:endParaRPr lang="zh-CN" altLang="en-US" dirty="0"/>
          </a:p>
        </p:txBody>
      </p:sp>
      <p:sp>
        <p:nvSpPr>
          <p:cNvPr id="54" name="文本占位符 51"/>
          <p:cNvSpPr>
            <a:spLocks noGrp="1"/>
          </p:cNvSpPr>
          <p:nvPr>
            <p:ph type="body" sz="quarter" idx="21" hasCustomPrompt="1"/>
          </p:nvPr>
        </p:nvSpPr>
        <p:spPr>
          <a:xfrm>
            <a:off x="8688388" y="4590916"/>
            <a:ext cx="1974850" cy="43021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5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点击编辑内容</a:t>
            </a:r>
            <a:endParaRPr lang="zh-CN" altLang="en-US" dirty="0"/>
          </a:p>
        </p:txBody>
      </p:sp>
      <p:sp>
        <p:nvSpPr>
          <p:cNvPr id="55" name="文本占位符 51"/>
          <p:cNvSpPr>
            <a:spLocks noGrp="1"/>
          </p:cNvSpPr>
          <p:nvPr>
            <p:ph type="body" sz="quarter" idx="22" hasCustomPrompt="1"/>
          </p:nvPr>
        </p:nvSpPr>
        <p:spPr>
          <a:xfrm>
            <a:off x="8688388" y="2446290"/>
            <a:ext cx="1974850" cy="430213"/>
          </a:xfrm>
          <a:prstGeom prst="rect">
            <a:avLst/>
          </a:prstGeom>
        </p:spPr>
        <p:txBody>
          <a:bodyPr lIns="0" tIns="0" rIns="0" bIns="0"/>
          <a:lstStyle>
            <a:lvl1pPr marL="0" indent="0" algn="l">
              <a:lnSpc>
                <a:spcPct val="150000"/>
              </a:lnSpc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点击编辑内容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835" b="10896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7" name="任意多边形: 形状 6"/>
          <p:cNvSpPr/>
          <p:nvPr userDrawn="1"/>
        </p:nvSpPr>
        <p:spPr>
          <a:xfrm>
            <a:off x="-11574" y="1"/>
            <a:ext cx="6649831" cy="5903089"/>
          </a:xfrm>
          <a:custGeom>
            <a:avLst/>
            <a:gdLst>
              <a:gd name="connsiteX0" fmla="*/ 0 w 6649831"/>
              <a:gd name="connsiteY0" fmla="*/ 0 h 5903089"/>
              <a:gd name="connsiteX1" fmla="*/ 6068278 w 6649831"/>
              <a:gd name="connsiteY1" fmla="*/ 0 h 5903089"/>
              <a:gd name="connsiteX2" fmla="*/ 6137461 w 6649831"/>
              <a:gd name="connsiteY2" fmla="*/ 110836 h 5903089"/>
              <a:gd name="connsiteX3" fmla="*/ 6649831 w 6649831"/>
              <a:gd name="connsiteY3" fmla="*/ 2035804 h 5903089"/>
              <a:gd name="connsiteX4" fmla="*/ 2782545 w 6649831"/>
              <a:gd name="connsiteY4" fmla="*/ 5903089 h 5903089"/>
              <a:gd name="connsiteX5" fmla="*/ 80961 w 6649831"/>
              <a:gd name="connsiteY5" fmla="*/ 4802996 h 5903089"/>
              <a:gd name="connsiteX6" fmla="*/ 0 w 6649831"/>
              <a:gd name="connsiteY6" fmla="*/ 4719586 h 5903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649831" h="5903089">
                <a:moveTo>
                  <a:pt x="0" y="0"/>
                </a:moveTo>
                <a:lnTo>
                  <a:pt x="6068278" y="0"/>
                </a:lnTo>
                <a:lnTo>
                  <a:pt x="6137461" y="110836"/>
                </a:lnTo>
                <a:cubicBezTo>
                  <a:pt x="6463414" y="677697"/>
                  <a:pt x="6649831" y="1334980"/>
                  <a:pt x="6649831" y="2035804"/>
                </a:cubicBezTo>
                <a:cubicBezTo>
                  <a:pt x="6649831" y="4171646"/>
                  <a:pt x="4918389" y="5903089"/>
                  <a:pt x="2782545" y="5903089"/>
                </a:cubicBezTo>
                <a:cubicBezTo>
                  <a:pt x="1731310" y="5903089"/>
                  <a:pt x="778040" y="5483650"/>
                  <a:pt x="80961" y="4802996"/>
                </a:cubicBezTo>
                <a:lnTo>
                  <a:pt x="0" y="4719586"/>
                </a:lnTo>
                <a:close/>
              </a:path>
            </a:pathLst>
          </a:cu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  <p:sp>
        <p:nvSpPr>
          <p:cNvPr id="10" name="任意多边形: 形状 9"/>
          <p:cNvSpPr/>
          <p:nvPr userDrawn="1"/>
        </p:nvSpPr>
        <p:spPr>
          <a:xfrm>
            <a:off x="0" y="0"/>
            <a:ext cx="6361594" cy="5647220"/>
          </a:xfrm>
          <a:custGeom>
            <a:avLst/>
            <a:gdLst>
              <a:gd name="connsiteX0" fmla="*/ 0 w 6361594"/>
              <a:gd name="connsiteY0" fmla="*/ 0 h 5647220"/>
              <a:gd name="connsiteX1" fmla="*/ 5667252 w 6361594"/>
              <a:gd name="connsiteY1" fmla="*/ 0 h 5647220"/>
              <a:gd name="connsiteX2" fmla="*/ 5756000 w 6361594"/>
              <a:gd name="connsiteY2" fmla="*/ 118682 h 5647220"/>
              <a:gd name="connsiteX3" fmla="*/ 6361594 w 6361594"/>
              <a:gd name="connsiteY3" fmla="*/ 2101261 h 5647220"/>
              <a:gd name="connsiteX4" fmla="*/ 2815635 w 6361594"/>
              <a:gd name="connsiteY4" fmla="*/ 5647220 h 5647220"/>
              <a:gd name="connsiteX5" fmla="*/ 79401 w 6361594"/>
              <a:gd name="connsiteY5" fmla="*/ 4356820 h 5647220"/>
              <a:gd name="connsiteX6" fmla="*/ 0 w 6361594"/>
              <a:gd name="connsiteY6" fmla="*/ 4250639 h 56472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61594" h="5647220">
                <a:moveTo>
                  <a:pt x="0" y="0"/>
                </a:moveTo>
                <a:lnTo>
                  <a:pt x="5667252" y="0"/>
                </a:lnTo>
                <a:lnTo>
                  <a:pt x="5756000" y="118682"/>
                </a:lnTo>
                <a:cubicBezTo>
                  <a:pt x="6138341" y="684620"/>
                  <a:pt x="6361594" y="1366869"/>
                  <a:pt x="6361594" y="2101261"/>
                </a:cubicBezTo>
                <a:cubicBezTo>
                  <a:pt x="6361594" y="4059640"/>
                  <a:pt x="4774014" y="5647220"/>
                  <a:pt x="2815635" y="5647220"/>
                </a:cubicBezTo>
                <a:cubicBezTo>
                  <a:pt x="1714047" y="5647220"/>
                  <a:pt x="729782" y="5144900"/>
                  <a:pt x="79401" y="4356820"/>
                </a:cubicBezTo>
                <a:lnTo>
                  <a:pt x="0" y="425063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内容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直接连接符 6"/>
          <p:cNvCxnSpPr/>
          <p:nvPr userDrawn="1"/>
        </p:nvCxnSpPr>
        <p:spPr>
          <a:xfrm>
            <a:off x="660400" y="1130300"/>
            <a:ext cx="10858500" cy="0"/>
          </a:xfrm>
          <a:prstGeom prst="line">
            <a:avLst/>
          </a:prstGeom>
          <a:ln w="9525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 userDrawn="1"/>
        </p:nvCxnSpPr>
        <p:spPr>
          <a:xfrm>
            <a:off x="660400" y="1130300"/>
            <a:ext cx="7493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15"/>
          <p:cNvSpPr>
            <a:spLocks noGrp="1"/>
          </p:cNvSpPr>
          <p:nvPr>
            <p:ph type="body" sz="quarter" idx="10" hasCustomPrompt="1"/>
          </p:nvPr>
        </p:nvSpPr>
        <p:spPr>
          <a:xfrm>
            <a:off x="660400" y="530226"/>
            <a:ext cx="4351337" cy="554037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lang="zh-CN" altLang="en-US" sz="3600" kern="1200" dirty="0" smtClean="0">
                <a:solidFill>
                  <a:schemeClr val="tx1"/>
                </a:solidFill>
                <a:latin typeface="+mj-ea"/>
                <a:ea typeface="+mj-ea"/>
                <a:cs typeface="+mn-cs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8.xml"/><Relationship Id="rId3" Type="http://schemas.openxmlformats.org/officeDocument/2006/relationships/image" Target="../media/image19.png"/><Relationship Id="rId2" Type="http://schemas.microsoft.com/office/2007/relationships/hdphoto" Target="../media/image18.wdp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image" Target="../media/image1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331142" y="3687344"/>
            <a:ext cx="4764857" cy="3194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altLang="zh-CN" sz="1600" spc="300" dirty="0">
                <a:solidFill>
                  <a:schemeClr val="bg1">
                    <a:lumMod val="50000"/>
                  </a:schemeClr>
                </a:solidFill>
              </a:rPr>
              <a:t>      </a:t>
            </a:r>
            <a:r>
              <a:rPr lang="zh-CN" altLang="en-US" sz="1600" spc="300" dirty="0">
                <a:solidFill>
                  <a:schemeClr val="bg1">
                    <a:lumMod val="50000"/>
                  </a:schemeClr>
                </a:solidFill>
              </a:rPr>
              <a:t>马彦江 </a:t>
            </a:r>
            <a:r>
              <a:rPr lang="en-US" altLang="zh-CN" sz="1600" spc="300" dirty="0">
                <a:solidFill>
                  <a:schemeClr val="bg1">
                    <a:lumMod val="50000"/>
                  </a:schemeClr>
                </a:solidFill>
              </a:rPr>
              <a:t>2022080902003</a:t>
            </a:r>
            <a:endParaRPr lang="en-US" altLang="zh-CN" sz="1600" spc="3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28990" y="1582341"/>
            <a:ext cx="3967185" cy="2769870"/>
          </a:xfrm>
          <a:prstGeom prst="rect">
            <a:avLst/>
          </a:prstGeom>
          <a:noFill/>
          <a:effectLst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6000" b="1" dirty="0">
                <a:solidFill>
                  <a:schemeClr val="accent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challenge</a:t>
            </a:r>
            <a:r>
              <a:rPr lang="zh-CN" altLang="en-US" sz="6000" b="1" dirty="0">
                <a:solidFill>
                  <a:schemeClr val="accent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五子棋</a:t>
            </a:r>
            <a:r>
              <a:rPr lang="en-US" altLang="zh-CN" sz="6000" b="1" dirty="0">
                <a:solidFill>
                  <a:schemeClr val="accent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AI</a:t>
            </a:r>
            <a:r>
              <a:rPr lang="zh-CN" altLang="en-US" sz="6000" b="1" dirty="0">
                <a:solidFill>
                  <a:schemeClr val="accent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实验报告</a:t>
            </a:r>
            <a:r>
              <a:rPr lang="en-US" altLang="zh-CN" sz="6000" b="1" dirty="0">
                <a:solidFill>
                  <a:schemeClr val="accent2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</a:t>
            </a:r>
            <a:endParaRPr lang="en-US" altLang="zh-CN" sz="6000" b="1" dirty="0">
              <a:solidFill>
                <a:schemeClr val="accent2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74453" y="248265"/>
            <a:ext cx="2638130" cy="11846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40665" y="1159510"/>
            <a:ext cx="11710670" cy="55397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20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</a:t>
            </a:r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else if (depth % 2 == 0) {//max层ai决策    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for (int i = 1; i &lt;= 10; ++i) {//取十个最优点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Board[tempX][tempY] = 2;//模拟落子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temp = analyse(depth - 1, alpha, beta, Depth);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Board[tempX][tempY] = 0;//撤销落子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if (depth == Depth) {//记录好棋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    decision.x[i] = tempX;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    decision.y[i] = tempY;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    decision.eval[i] = temp;   }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if (temp &gt; alpha) {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    alpha = temp;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}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if (temp&lt;alpha&amp;&amp;depth!=Depth)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    { break; }//剪枝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        }return alpha;   }</a:t>
            </a:r>
            <a:endParaRPr lang="zh-CN" altLang="en-US" sz="2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56114" y="2442411"/>
            <a:ext cx="10828420" cy="27698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(1)运行界面截图</a:t>
            </a:r>
            <a:endParaRPr lang="zh-CN" altLang="en-US" sz="36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（左图为与网上</a:t>
            </a:r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五子棋</a:t>
            </a:r>
            <a:endParaRPr lang="zh-CN" altLang="en-US" sz="36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en-US" altLang="zh-CN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AI</a:t>
            </a:r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对战）</a:t>
            </a:r>
            <a:endParaRPr lang="zh-CN" altLang="en-US" sz="36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(2)程序运行速度:</a:t>
            </a:r>
            <a:r>
              <a:rPr lang="en-US" altLang="zh-CN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2</a:t>
            </a:r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秒内</a:t>
            </a:r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落子，无卡顿（</a:t>
            </a:r>
            <a:r>
              <a:rPr lang="en-US" altLang="zh-CN" sz="36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4</a:t>
            </a:r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层</a:t>
            </a:r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）</a:t>
            </a:r>
            <a:endParaRPr lang="zh-CN" altLang="en-US" sz="36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(3)AI棋力评价：测试中打败了</a:t>
            </a:r>
            <a:r>
              <a:rPr lang="zh-CN" altLang="en-US" sz="3600" dirty="0">
                <a:latin typeface="华文行楷" panose="02010800040101010101" pitchFamily="2" charset="-122"/>
                <a:ea typeface="华文行楷" panose="02010800040101010101" pitchFamily="2" charset="-122"/>
              </a:rPr>
              <a:t>多位同学</a:t>
            </a:r>
            <a:endParaRPr lang="zh-CN" altLang="en-US" sz="36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100" name="文本框 99"/>
          <p:cNvSpPr txBox="1"/>
          <p:nvPr/>
        </p:nvSpPr>
        <p:spPr>
          <a:xfrm>
            <a:off x="710565" y="569595"/>
            <a:ext cx="7925435" cy="706755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4000" b="1">
                <a:ea typeface="等线" panose="02010600030101010101" charset="-122"/>
              </a:rPr>
              <a:t>实验数据及结果分析：</a:t>
            </a:r>
            <a:endParaRPr lang="zh-CN" altLang="en-US" sz="4000" b="1">
              <a:ea typeface="等线" panose="02010600030101010101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05780" y="344805"/>
            <a:ext cx="6395085" cy="37274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668655" y="272415"/>
            <a:ext cx="8439785" cy="802005"/>
          </a:xfrm>
        </p:spPr>
        <p:txBody>
          <a:bodyPr/>
          <a:lstStyle/>
          <a:p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总结与对本实验过程及方法、手段的改进建议</a:t>
            </a:r>
            <a:endParaRPr lang="zh-CN" altLang="en-US" sz="4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endParaRPr lang="zh-CN" altLang="en-US" dirty="0"/>
          </a:p>
        </p:txBody>
      </p:sp>
      <p:sp>
        <p:nvSpPr>
          <p:cNvPr id="59" name="任意多边形: 形状 58"/>
          <p:cNvSpPr/>
          <p:nvPr/>
        </p:nvSpPr>
        <p:spPr>
          <a:xfrm>
            <a:off x="10633076" y="0"/>
            <a:ext cx="1558925" cy="1673226"/>
          </a:xfrm>
          <a:custGeom>
            <a:avLst/>
            <a:gdLst>
              <a:gd name="connsiteX0" fmla="*/ 136132 w 1558925"/>
              <a:gd name="connsiteY0" fmla="*/ 0 h 1673226"/>
              <a:gd name="connsiteX1" fmla="*/ 1558925 w 1558925"/>
              <a:gd name="connsiteY1" fmla="*/ 0 h 1673226"/>
              <a:gd name="connsiteX2" fmla="*/ 1558925 w 1558925"/>
              <a:gd name="connsiteY2" fmla="*/ 1594011 h 1673226"/>
              <a:gd name="connsiteX3" fmla="*/ 1482893 w 1558925"/>
              <a:gd name="connsiteY3" fmla="*/ 1621839 h 1673226"/>
              <a:gd name="connsiteX4" fmla="*/ 1143000 w 1558925"/>
              <a:gd name="connsiteY4" fmla="*/ 1673226 h 1673226"/>
              <a:gd name="connsiteX5" fmla="*/ 0 w 1558925"/>
              <a:gd name="connsiteY5" fmla="*/ 530226 h 1673226"/>
              <a:gd name="connsiteX6" fmla="*/ 89823 w 1558925"/>
              <a:gd name="connsiteY6" fmla="*/ 85319 h 1673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558925" h="1673226">
                <a:moveTo>
                  <a:pt x="136132" y="0"/>
                </a:moveTo>
                <a:lnTo>
                  <a:pt x="1558925" y="0"/>
                </a:lnTo>
                <a:lnTo>
                  <a:pt x="1558925" y="1594011"/>
                </a:lnTo>
                <a:lnTo>
                  <a:pt x="1482893" y="1621839"/>
                </a:lnTo>
                <a:cubicBezTo>
                  <a:pt x="1375521" y="1655235"/>
                  <a:pt x="1261361" y="1673226"/>
                  <a:pt x="1143000" y="1673226"/>
                </a:cubicBezTo>
                <a:cubicBezTo>
                  <a:pt x="511739" y="1673226"/>
                  <a:pt x="0" y="1161487"/>
                  <a:pt x="0" y="530226"/>
                </a:cubicBezTo>
                <a:cubicBezTo>
                  <a:pt x="0" y="372411"/>
                  <a:pt x="31984" y="222066"/>
                  <a:pt x="89823" y="85319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6" name="文本框 55"/>
          <p:cNvSpPr txBox="1"/>
          <p:nvPr/>
        </p:nvSpPr>
        <p:spPr>
          <a:xfrm>
            <a:off x="489207" y="836613"/>
            <a:ext cx="849592" cy="306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99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“</a:t>
            </a:r>
            <a:endParaRPr lang="zh-CN" altLang="en-US" sz="199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10536043" y="5091267"/>
            <a:ext cx="849592" cy="306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9900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”</a:t>
            </a:r>
            <a:endParaRPr lang="zh-CN" altLang="en-US" sz="19900" dirty="0">
              <a:solidFill>
                <a:schemeClr val="accent3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024255" y="1908175"/>
            <a:ext cx="848106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r>
              <a:rPr lang="en-US" altLang="zh-CN" sz="3200" dirty="0" smtClean="0"/>
              <a:t>对多分支的递归有了更深入的理解，大体习得制作图形界面，基本掌握多文件编程</a:t>
            </a:r>
            <a:endParaRPr lang="en-US" altLang="zh-CN" sz="3200" dirty="0" smtClean="0"/>
          </a:p>
        </p:txBody>
      </p:sp>
      <p:sp>
        <p:nvSpPr>
          <p:cNvPr id="100" name="文本框 99"/>
          <p:cNvSpPr txBox="1"/>
          <p:nvPr/>
        </p:nvSpPr>
        <p:spPr>
          <a:xfrm>
            <a:off x="1125855" y="3060700"/>
            <a:ext cx="7526020" cy="341503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p>
            <a:pPr indent="0"/>
            <a:r>
              <a:rPr lang="zh-CN" sz="3600" b="0">
                <a:ea typeface="等线" panose="02010600030101010101" charset="-122"/>
              </a:rPr>
              <a:t>（1）动态改变递归层数（2）增加随机下法（3）算法可以继续改进：</a:t>
            </a:r>
            <a:r>
              <a:rPr lang="zh-CN" sz="3600" b="0">
                <a:ea typeface="等线" panose="02010600030101010101" charset="-122"/>
              </a:rPr>
              <a:t>估值检索时跳过空白（4）剪枝可以分为深入与返回多个函数</a:t>
            </a:r>
            <a:endParaRPr lang="zh-CN" altLang="en-US" sz="360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: 圆角 4"/>
          <p:cNvSpPr/>
          <p:nvPr/>
        </p:nvSpPr>
        <p:spPr>
          <a:xfrm>
            <a:off x="779146" y="646258"/>
            <a:ext cx="2251241" cy="554037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600" dirty="0">
              <a:solidFill>
                <a:schemeClr val="bg1"/>
              </a:solidFill>
              <a:latin typeface="Freestyle Script" panose="030804020302050B0404" pitchFamily="66" charset="0"/>
            </a:endParaRPr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779145" y="514985"/>
            <a:ext cx="3890010" cy="815975"/>
          </a:xfrm>
        </p:spPr>
        <p:txBody>
          <a:bodyPr/>
          <a:lstStyle/>
          <a:p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参考资料：</a:t>
            </a:r>
            <a:endParaRPr lang="zh-CN" altLang="en-US" sz="4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endParaRPr lang="zh-CN" altLang="en-US" sz="4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 rot="10800000" flipV="1">
            <a:off x="112395" y="1671320"/>
            <a:ext cx="14730730" cy="1538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endParaRPr lang="zh-CN" altLang="en-US" sz="2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4000" dirty="0">
                <a:latin typeface="华文行楷" panose="02010800040101010101" pitchFamily="2" charset="-122"/>
                <a:ea typeface="华文行楷" panose="02010800040101010101" pitchFamily="2" charset="-122"/>
              </a:rPr>
              <a:t>极小化极大值搜索 · Issue #13 · lihongxun945/myblog (github.com)</a:t>
            </a:r>
            <a:endParaRPr lang="zh-CN" altLang="en-US" sz="4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4000" dirty="0">
                <a:latin typeface="华文行楷" panose="02010800040101010101" pitchFamily="2" charset="-122"/>
                <a:ea typeface="华文行楷" panose="02010800040101010101" pitchFamily="2" charset="-122"/>
              </a:rPr>
              <a:t>Alpha-Beta 剪枝 · Issue #14 · lihongxun945/myblog (github.com)</a:t>
            </a:r>
            <a:endParaRPr lang="zh-CN" altLang="en-US" sz="4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66000"/>
            <a:lum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saturation sat="228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流程图: 延期 4"/>
          <p:cNvSpPr/>
          <p:nvPr/>
        </p:nvSpPr>
        <p:spPr>
          <a:xfrm>
            <a:off x="0" y="0"/>
            <a:ext cx="5999356" cy="4899102"/>
          </a:xfrm>
          <a:prstGeom prst="flowChartDelay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alphaModFix amt="8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10"/>
            <a:ext cx="12192001" cy="6866810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87000"/>
              </a:srgbClr>
            </a:outerShdw>
          </a:effectLst>
        </p:spPr>
      </p:pic>
      <p:sp>
        <p:nvSpPr>
          <p:cNvPr id="27" name="文本框 26"/>
          <p:cNvSpPr txBox="1"/>
          <p:nvPr/>
        </p:nvSpPr>
        <p:spPr>
          <a:xfrm>
            <a:off x="1074961" y="2150019"/>
            <a:ext cx="1828800" cy="110744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r>
              <a:rPr lang="zh-CN" altLang="en-US" sz="7200" dirty="0">
                <a:solidFill>
                  <a:srgbClr val="4CBBB9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谢谢</a:t>
            </a:r>
            <a:endParaRPr lang="zh-CN" altLang="en-US" sz="7200" dirty="0">
              <a:solidFill>
                <a:srgbClr val="4CBBB9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文本框 43"/>
          <p:cNvSpPr txBox="1"/>
          <p:nvPr/>
        </p:nvSpPr>
        <p:spPr>
          <a:xfrm>
            <a:off x="8657122" y="4483289"/>
            <a:ext cx="1625600" cy="49212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总结分析</a:t>
            </a:r>
            <a:endParaRPr lang="zh-CN" altLang="en-US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8656955" y="1819275"/>
            <a:ext cx="2363470" cy="49212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32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alpha-beta</a:t>
            </a:r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  <a:sym typeface="+mn-ea"/>
              </a:rPr>
              <a:t>剪枝</a:t>
            </a:r>
            <a:endParaRPr lang="zh-CN" altLang="en-US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8657122" y="3207050"/>
            <a:ext cx="2255519" cy="492125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全局</a:t>
            </a:r>
            <a:r>
              <a:rPr lang="zh-CN" altLang="en-US" sz="3200" dirty="0">
                <a:latin typeface="华文行楷" panose="02010800040101010101" pitchFamily="2" charset="-122"/>
                <a:ea typeface="华文行楷" panose="02010800040101010101" pitchFamily="2" charset="-122"/>
              </a:rPr>
              <a:t>估值</a:t>
            </a:r>
            <a:endParaRPr lang="zh-CN" altLang="en-US" sz="32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/>
        </p:nvPicPr>
        <p:blipFill>
          <a:blip r:embed="rId1"/>
          <a:srcRect l="8207" t="2931" b="14949"/>
          <a:stretch>
            <a:fillRect/>
          </a:stretch>
        </p:blipFill>
        <p:spPr>
          <a:xfrm>
            <a:off x="1654042" y="20266"/>
            <a:ext cx="7827184" cy="6858000"/>
          </a:xfrm>
          <a:custGeom>
            <a:avLst/>
            <a:gdLst>
              <a:gd name="connsiteX0" fmla="*/ 0 w 7827184"/>
              <a:gd name="connsiteY0" fmla="*/ 0 h 6858000"/>
              <a:gd name="connsiteX1" fmla="*/ 7827184 w 7827184"/>
              <a:gd name="connsiteY1" fmla="*/ 0 h 6858000"/>
              <a:gd name="connsiteX2" fmla="*/ 7827184 w 7827184"/>
              <a:gd name="connsiteY2" fmla="*/ 6858000 h 6858000"/>
              <a:gd name="connsiteX3" fmla="*/ 0 w 782718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827184" h="6858000">
                <a:moveTo>
                  <a:pt x="0" y="0"/>
                </a:moveTo>
                <a:lnTo>
                  <a:pt x="7827184" y="0"/>
                </a:lnTo>
                <a:lnTo>
                  <a:pt x="7827184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7" name="矩形 36"/>
          <p:cNvSpPr/>
          <p:nvPr/>
        </p:nvSpPr>
        <p:spPr>
          <a:xfrm>
            <a:off x="1102883" y="1539179"/>
            <a:ext cx="1371600" cy="42266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0" dist="800100" dir="10800000" sx="93000" sy="93000" algn="r" rotWithShape="0">
              <a:schemeClr val="bg1">
                <a:lumMod val="85000"/>
                <a:alpha val="4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7" name="直接连接符 6"/>
          <p:cNvCxnSpPr/>
          <p:nvPr/>
        </p:nvCxnSpPr>
        <p:spPr>
          <a:xfrm>
            <a:off x="1018540" y="1130300"/>
            <a:ext cx="10858500" cy="0"/>
          </a:xfrm>
          <a:prstGeom prst="line">
            <a:avLst/>
          </a:prstGeom>
          <a:ln w="9525">
            <a:gradFill>
              <a:gsLst>
                <a:gs pos="0">
                  <a:schemeClr val="accent1">
                    <a:lumMod val="60000"/>
                    <a:lumOff val="40000"/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4038600" y="1539179"/>
            <a:ext cx="1371600" cy="422661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0" dist="889000" sx="93000" sy="93000" algn="l" rotWithShape="0">
              <a:schemeClr val="bg1">
                <a:lumMod val="85000"/>
                <a:alpha val="3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角 14"/>
          <p:cNvSpPr/>
          <p:nvPr/>
        </p:nvSpPr>
        <p:spPr>
          <a:xfrm>
            <a:off x="660400" y="1539179"/>
            <a:ext cx="5118100" cy="4226621"/>
          </a:xfrm>
          <a:prstGeom prst="roundRect">
            <a:avLst>
              <a:gd name="adj" fmla="val 6790"/>
            </a:avLst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>
            <a:outerShdw blurRad="571500" dist="393700" dir="540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660400" y="1130300"/>
            <a:ext cx="749300" cy="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0"/>
          </p:nvPr>
        </p:nvSpPr>
        <p:spPr>
          <a:xfrm>
            <a:off x="660400" y="530225"/>
            <a:ext cx="8511540" cy="553720"/>
          </a:xfrm>
        </p:spPr>
        <p:txBody>
          <a:bodyPr/>
          <a:lstStyle/>
          <a:p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什么是</a:t>
            </a:r>
            <a:r>
              <a:rPr lang="en-US" altLang="zh-CN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alphabeta</a:t>
            </a:r>
            <a:r>
              <a:rPr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剪枝</a:t>
            </a:r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？</a:t>
            </a:r>
            <a:endParaRPr lang="zh-CN" altLang="en-US" sz="4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61060" y="1176020"/>
            <a:ext cx="11177270" cy="56013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30000"/>
              </a:lnSpc>
            </a:pPr>
            <a:r>
              <a:rPr lang="en-US" sz="2000" dirty="0">
                <a:solidFill>
                  <a:srgbClr val="333333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</a:t>
            </a:r>
            <a:r>
              <a:rPr sz="2000" dirty="0">
                <a:solidFill>
                  <a:srgbClr val="333333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Alpha-Beta只能用递归来实现。这个思想是在搜索中传递两个值，第一个值是Alpha，即搜索到的最好值，任何比它更小的值就没用了，因为策略就是知道Alpha的值，任何小于或等于Alpha的值都不会有所提高。第二个值是Beta，即对于对手来说最坏的值。这是对手所能承受的最坏的结果，因为我们知道在对手看来，他总是会找到一个对策不比Beta更坏的。如果搜索过程中返回Beta或比Beta更好的值，那就够好的了，走棋的一方就没有机会使用这种策略了。在搜索着法时，每个搜索过的着法都返回跟Alpha和Beta有关的值，它们之间的关系非常重要，或许意味着搜索可以停止并返回。如果某个着法的结果小于或等于Alpha，那么它就是很差的着法，因此可以抛弃。因为我前面说过，在这个策略中，局面对走棋的一方来说是以Alpha为评价的。如果某个着法的结果大于或等于Beta，那么整个节点就作废了，因为对手不希望走到这个局面，而它有别的着法可以避免到达这个局面。因此如果我们找到的评价大于或等于Beta，就证明了这个结点是不会发生的，因此剩下的合理着法没有必要再搜索。</a:t>
            </a:r>
            <a:endParaRPr sz="2000" dirty="0">
              <a:solidFill>
                <a:srgbClr val="333333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>
              <a:lnSpc>
                <a:spcPct val="130000"/>
              </a:lnSpc>
            </a:pPr>
            <a:r>
              <a:rPr sz="2000" dirty="0">
                <a:solidFill>
                  <a:srgbClr val="333333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如果某个着法的结果大于Alpha但小于Beta，那么这个着法就是走棋一方可以考虑走的，除非以后有所变化。因此Alpha会不断增加以反映新的情况。有时候可能一个合理着法也不超过Alpha，这在实战中是经常发生的，此时这种局面是不予考虑的，因此为了避免这样的局面，我们必须在博弈树的上一个层局面选择另外一个着法。</a:t>
            </a:r>
            <a:endParaRPr sz="2000" dirty="0">
              <a:solidFill>
                <a:srgbClr val="333333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4326674" y="121353"/>
            <a:ext cx="7865326" cy="670593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78420" y="1174595"/>
            <a:ext cx="4677278" cy="4853878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伪代码及</a:t>
            </a:r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图示</a:t>
            </a:r>
            <a:endParaRPr lang="zh-CN" altLang="en-US" sz="4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8435" y="1312545"/>
            <a:ext cx="10957560" cy="4924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function alphabeta(node, depth, α, β, maximizingPlayer) // node = 节点，depth = 深度，maximizingPlayer = 大分玩家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if depth = 0 or node是终端节点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    return 节点的启发值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if maximizingPlayer v := -∞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    for 每个子节点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v := max(v, alphabeta(child, depth - 1, α, β, FALSE)) // child = 子节点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        α := max(α, v)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        if β ≤ α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            break // β裁剪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    return v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else v := ∞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    for each 每个子节点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        v := min(v, alphabeta(child, depth - 1, α, β, TRUE))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        β := min(β, v)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             if β ≤ α break // α裁剪 return v   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000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 (* 初始调用*)alphabeta(origin, depth, -∞, +∞, TRUE) // origin = 初始节点</a:t>
            </a:r>
            <a:endParaRPr sz="2000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7" name="图片 6" descr="IMG_25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305040" y="1828800"/>
            <a:ext cx="4318000" cy="379349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圆角 13"/>
          <p:cNvSpPr/>
          <p:nvPr/>
        </p:nvSpPr>
        <p:spPr>
          <a:xfrm>
            <a:off x="5808980" y="529590"/>
            <a:ext cx="5772785" cy="632841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: 圆角 2"/>
          <p:cNvSpPr/>
          <p:nvPr/>
        </p:nvSpPr>
        <p:spPr>
          <a:xfrm>
            <a:off x="660400" y="1431758"/>
            <a:ext cx="4741779" cy="3056021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0"/>
          </p:nvPr>
        </p:nvSpPr>
        <p:spPr>
          <a:xfrm>
            <a:off x="660400" y="530225"/>
            <a:ext cx="5353050" cy="553720"/>
          </a:xfrm>
        </p:spPr>
        <p:txBody>
          <a:bodyPr/>
          <a:lstStyle/>
          <a:p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全局估值</a:t>
            </a:r>
            <a:r>
              <a:rPr lang="en-US" altLang="zh-CN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:</a:t>
            </a:r>
            <a:r>
              <a:rPr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棋型初始</a:t>
            </a:r>
            <a:r>
              <a:rPr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化</a:t>
            </a:r>
            <a:endParaRPr sz="4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999958" y="1720515"/>
            <a:ext cx="4181558" cy="25850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sz="2400" dirty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</a:t>
            </a:r>
            <a:r>
              <a:rPr sz="2400" dirty="0">
                <a:solidFill>
                  <a:schemeClr val="bg1"/>
                </a:solidFill>
                <a:latin typeface="华文琥珀" panose="02010800040101010101" charset="-122"/>
                <a:ea typeface="华文琥珀" panose="02010800040101010101" charset="-122"/>
              </a:rPr>
              <a:t>type[2][2][2][2][2][2] = WIN;</a:t>
            </a:r>
            <a:endParaRPr sz="2400" dirty="0">
              <a:solidFill>
                <a:schemeClr val="bg1"/>
              </a:solidFill>
              <a:latin typeface="华文琥珀" panose="02010800040101010101" charset="-122"/>
              <a:ea typeface="华文琥珀" panose="02010800040101010101" charset="-122"/>
            </a:endParaRPr>
          </a:p>
          <a:p>
            <a:pPr algn="l"/>
            <a:r>
              <a:rPr sz="2400" dirty="0">
                <a:solidFill>
                  <a:schemeClr val="bg1"/>
                </a:solidFill>
                <a:latin typeface="华文琥珀" panose="02010800040101010101" charset="-122"/>
                <a:ea typeface="华文琥珀" panose="02010800040101010101" charset="-122"/>
              </a:rPr>
              <a:t>    type[2][2][2][2][2][0] =WIN;</a:t>
            </a:r>
            <a:endParaRPr sz="2400" dirty="0">
              <a:solidFill>
                <a:schemeClr val="bg1"/>
              </a:solidFill>
              <a:latin typeface="华文琥珀" panose="02010800040101010101" charset="-122"/>
              <a:ea typeface="华文琥珀" panose="02010800040101010101" charset="-122"/>
            </a:endParaRPr>
          </a:p>
          <a:p>
            <a:pPr algn="l"/>
            <a:r>
              <a:rPr sz="2400" dirty="0">
                <a:solidFill>
                  <a:schemeClr val="bg1"/>
                </a:solidFill>
                <a:latin typeface="华文琥珀" panose="02010800040101010101" charset="-122"/>
                <a:ea typeface="华文琥珀" panose="02010800040101010101" charset="-122"/>
              </a:rPr>
              <a:t>    type[0][2][2][2][2][2] =WIN;</a:t>
            </a:r>
            <a:endParaRPr sz="2400" dirty="0">
              <a:solidFill>
                <a:schemeClr val="bg1"/>
              </a:solidFill>
              <a:latin typeface="华文琥珀" panose="02010800040101010101" charset="-122"/>
              <a:ea typeface="华文琥珀" panose="02010800040101010101" charset="-122"/>
            </a:endParaRPr>
          </a:p>
          <a:p>
            <a:pPr algn="l"/>
            <a:r>
              <a:rPr sz="2400" dirty="0">
                <a:solidFill>
                  <a:schemeClr val="bg1"/>
                </a:solidFill>
                <a:latin typeface="华文琥珀" panose="02010800040101010101" charset="-122"/>
                <a:ea typeface="华文琥珀" panose="02010800040101010101" charset="-122"/>
              </a:rPr>
              <a:t>    type[2][2][2][2][2][1] =WIN;</a:t>
            </a:r>
            <a:endParaRPr sz="2400" dirty="0">
              <a:solidFill>
                <a:schemeClr val="bg1"/>
              </a:solidFill>
              <a:latin typeface="华文琥珀" panose="02010800040101010101" charset="-122"/>
              <a:ea typeface="华文琥珀" panose="02010800040101010101" charset="-122"/>
            </a:endParaRPr>
          </a:p>
          <a:p>
            <a:pPr algn="l"/>
            <a:r>
              <a:rPr sz="2400" dirty="0">
                <a:solidFill>
                  <a:schemeClr val="bg1"/>
                </a:solidFill>
                <a:latin typeface="华文琥珀" panose="02010800040101010101" charset="-122"/>
                <a:ea typeface="华文琥珀" panose="02010800040101010101" charset="-122"/>
              </a:rPr>
              <a:t>    type[1][2][2][2][2][2] =WIN;</a:t>
            </a:r>
            <a:endParaRPr sz="2400" dirty="0">
              <a:solidFill>
                <a:schemeClr val="bg1"/>
              </a:solidFill>
              <a:latin typeface="华文琥珀" panose="02010800040101010101" charset="-122"/>
              <a:ea typeface="华文琥珀" panose="02010800040101010101" charset="-122"/>
            </a:endParaRPr>
          </a:p>
          <a:p>
            <a:pPr algn="l"/>
            <a:r>
              <a:rPr sz="2400" dirty="0">
                <a:solidFill>
                  <a:schemeClr val="bg1"/>
                </a:solidFill>
                <a:latin typeface="华文琥珀" panose="02010800040101010101" charset="-122"/>
                <a:ea typeface="华文琥珀" panose="02010800040101010101" charset="-122"/>
              </a:rPr>
              <a:t>    type[3][2][2][2][2][2] =WIN;</a:t>
            </a:r>
            <a:endParaRPr sz="2400" dirty="0">
              <a:solidFill>
                <a:schemeClr val="bg1"/>
              </a:solidFill>
              <a:latin typeface="华文琥珀" panose="02010800040101010101" charset="-122"/>
              <a:ea typeface="华文琥珀" panose="02010800040101010101" charset="-122"/>
            </a:endParaRPr>
          </a:p>
          <a:p>
            <a:pPr algn="l"/>
            <a:r>
              <a:rPr sz="2400" dirty="0">
                <a:solidFill>
                  <a:schemeClr val="bg1"/>
                </a:solidFill>
                <a:latin typeface="华文琥珀" panose="02010800040101010101" charset="-122"/>
                <a:ea typeface="华文琥珀" panose="02010800040101010101" charset="-122"/>
              </a:rPr>
              <a:t>    type[2][2][2][2][2][3]=WIN;</a:t>
            </a:r>
            <a:r>
              <a:rPr lang="en-US" sz="2400" dirty="0">
                <a:solidFill>
                  <a:schemeClr val="bg1"/>
                </a:solidFill>
                <a:latin typeface="华文琥珀" panose="02010800040101010101" charset="-122"/>
                <a:ea typeface="华文琥珀" panose="02010800040101010101" charset="-122"/>
              </a:rPr>
              <a:t> </a:t>
            </a:r>
            <a:endParaRPr lang="en-US" sz="2400" dirty="0">
              <a:solidFill>
                <a:schemeClr val="bg1"/>
              </a:solidFill>
              <a:latin typeface="华文琥珀" panose="02010800040101010101" charset="-122"/>
              <a:ea typeface="华文琥珀" panose="02010800040101010101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808980" y="1084580"/>
            <a:ext cx="5501005" cy="581660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b="0" i="0" dirty="0">
                <a:effectLst/>
              </a:rPr>
              <a:t>int p1, p2, p3, p4, p5, p6, x, y, ix, iy;//x:左5中白个数,y:左5黑'个数,ix:右5中白个数,iy:右5中黑个数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for (p1 = 0; p1 &lt;= 3; ++p1) {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for (p2 = 0; p2 &lt;= 2; ++p2) {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for (p3 = 0; p3 &lt;= 2; ++p3) {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for (p4 = 0; p4 &lt;= 2; ++p4) {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for (p5 = 0; p5 &lt;= 2; ++p5) {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for (p6 = 0; p6 &lt;= 3; ++p6) {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x = y = ix = iy = 0;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if (p1 == 1) { ++x; }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else if (p1 == 2) { ++y; }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if (p2 == 1) { ++x; ++ix; }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else if (p2 == 2) { ++y; ++iy; }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if (p3 == 1) { ++x; ++ix; }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else if (p3 == 2) { ++y; ++iy; }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if (p4 == 1) { ++x; ++ix; }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else if (p4 == 2) { ++y; ++iy; }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if (p5 == 1) { ++x; ++ix; }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else if (p5 == 2) { ++y; ++iy; }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if (p6 == 1) { ++ix; }</a:t>
            </a:r>
            <a:endParaRPr b="0" i="0" dirty="0">
              <a:effectLst/>
            </a:endParaRPr>
          </a:p>
          <a:p>
            <a:pPr algn="l"/>
            <a:r>
              <a:rPr b="0" i="0" dirty="0">
                <a:effectLst/>
              </a:rPr>
              <a:t>                            else if (p6 == 2) { ++iy; }</a:t>
            </a:r>
            <a:endParaRPr b="0" i="0" dirty="0">
              <a:effectLst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830580" y="5304155"/>
            <a:ext cx="5012690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p>
            <a:pPr algn="l"/>
            <a:r>
              <a:rPr lang="en-US" altLang="zh-CN" sz="3200" dirty="0" smtClean="0"/>
              <a:t>active four needs 6  </a:t>
            </a:r>
            <a:r>
              <a:rPr lang="en-US" altLang="zh-CN" sz="3600" dirty="0" smtClean="0"/>
              <a:t>points</a:t>
            </a:r>
            <a:endParaRPr lang="en-US" altLang="zh-CN" sz="3600" dirty="0" smtClean="0"/>
          </a:p>
        </p:txBody>
      </p:sp>
      <p:sp>
        <p:nvSpPr>
          <p:cNvPr id="7" name="文本框 6"/>
          <p:cNvSpPr txBox="1"/>
          <p:nvPr/>
        </p:nvSpPr>
        <p:spPr>
          <a:xfrm>
            <a:off x="6898640" y="215900"/>
            <a:ext cx="711835" cy="36893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p>
            <a:pPr algn="l"/>
            <a:r>
              <a:rPr lang="en-US" altLang="zh-CN" sz="2400" dirty="0" smtClean="0"/>
              <a:t>block</a:t>
            </a:r>
            <a:endParaRPr lang="en-US" altLang="zh-CN" sz="2400" dirty="0" smtClean="0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5773822" y="156410"/>
            <a:ext cx="6257758" cy="6328611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263358" y="1084263"/>
            <a:ext cx="7268411" cy="4787732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>
          <a:xfrm>
            <a:off x="365760" y="533400"/>
            <a:ext cx="4559935" cy="551180"/>
          </a:xfrm>
        </p:spPr>
        <p:txBody>
          <a:bodyPr/>
          <a:lstStyle/>
          <a:p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局势打分</a:t>
            </a:r>
            <a:endParaRPr lang="zh-CN" altLang="en-US" sz="4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35" y="1148715"/>
            <a:ext cx="12191365" cy="55397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en-US" altLang="zh-CN"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2</a:t>
            </a:r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//判断竖向棋型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for (i = 1; i &lt;= 15; ++i) {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for (j = 0; j &lt;= 11; ++j) {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    Type = type[Board[i][j]][Board[i][j + 1]][Board[i][j + 2]][Board[i][j + 3]][Board[i][j + 4]][Board[i][j + 5]];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    ++sample[0][Type];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}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}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//判断左上至右下棋型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for (i = 0; i &lt;= 11; ++i) {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for (j = 16; j &gt;= 5; --j) {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    Type = type[Board[i][j]][Board[i + 1][j - 1]][Board[i + 2][j - 2]][Board[i + 3][j - 3]][Board[i + 4][j - 4]][Board[i + 5][j - 5]];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    ++sample[2][Type];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i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} }</a:t>
            </a:r>
            <a:endParaRPr sz="2400" b="0" i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/>
          <p:cNvSpPr/>
          <p:nvPr/>
        </p:nvSpPr>
        <p:spPr>
          <a:xfrm>
            <a:off x="661670" y="1275080"/>
            <a:ext cx="2213610" cy="2315845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Freestyle Script" panose="030804020302050B0404" pitchFamily="66" charset="0"/>
                <a:ea typeface="华文行楷" panose="02010800040101010101" pitchFamily="2" charset="-122"/>
              </a:rPr>
              <a:t>递归实现</a:t>
            </a:r>
            <a:r>
              <a:rPr lang="en-US" altLang="zh-CN" sz="3600" dirty="0">
                <a:solidFill>
                  <a:schemeClr val="bg1"/>
                </a:solidFill>
                <a:latin typeface="Freestyle Script" panose="030804020302050B0404" pitchFamily="66" charset="0"/>
                <a:ea typeface="华文行楷" panose="02010800040101010101" pitchFamily="2" charset="-122"/>
              </a:rPr>
              <a:t>alphabeta</a:t>
            </a:r>
            <a:r>
              <a:rPr lang="zh-CN" altLang="en-US" sz="3600" dirty="0">
                <a:solidFill>
                  <a:schemeClr val="bg1"/>
                </a:solidFill>
                <a:latin typeface="Freestyle Script" panose="030804020302050B0404" pitchFamily="66" charset="0"/>
                <a:ea typeface="华文行楷" panose="02010800040101010101" pitchFamily="2" charset="-122"/>
              </a:rPr>
              <a:t>剪枝</a:t>
            </a:r>
            <a:endParaRPr lang="zh-CN" altLang="en-US" sz="3600" dirty="0">
              <a:solidFill>
                <a:schemeClr val="bg1"/>
              </a:solidFill>
              <a:latin typeface="Freestyle Script" panose="030804020302050B0404" pitchFamily="66" charset="0"/>
              <a:ea typeface="华文行楷" panose="020108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875915" y="1275080"/>
            <a:ext cx="8654415" cy="59093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int analyse(int depth, int alpha, int beta, int Depth) {//alpha max beta -max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    int tempX, tempY, temp;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    if (ifWin() != 0) {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        return evaluate();//如果模拟落子可以分出输赢，那么直接返回结果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    }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    else if (depth == 0)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    {   //生成最佳的可能落子位置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        seekPoints(2);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        return best_points.score[1];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        //返回最佳位置对应的最高分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800" dirty="0">
                <a:latin typeface="华文行楷" panose="02010800040101010101" pitchFamily="2" charset="-122"/>
                <a:ea typeface="华文行楷" panose="02010800040101010101" pitchFamily="2" charset="-122"/>
              </a:rPr>
              <a:t>    }</a:t>
            </a:r>
            <a:endParaRPr lang="zh-CN" altLang="en-US" sz="28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000" dirty="0">
                <a:latin typeface="华文行楷" panose="02010800040101010101" pitchFamily="2" charset="-122"/>
                <a:ea typeface="华文行楷" panose="02010800040101010101" pitchFamily="2" charset="-122"/>
              </a:rPr>
              <a:t>  </a:t>
            </a:r>
            <a:endParaRPr lang="zh-CN" altLang="en-US" sz="2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60557" y="3693695"/>
            <a:ext cx="8414083" cy="3073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endParaRPr lang="zh-CN" altLang="en-US" sz="20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角 6"/>
          <p:cNvSpPr/>
          <p:nvPr/>
        </p:nvSpPr>
        <p:spPr>
          <a:xfrm>
            <a:off x="541420" y="1227221"/>
            <a:ext cx="10936705" cy="5317958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 </a:t>
            </a:r>
            <a:r>
              <a:rPr lang="zh-CN" altLang="en-US" sz="2400"/>
              <a:t>for (int i = 1; i &lt;= 15; ++i) {//每个非空点附近8个方向延伸3个深度,若不越界则标记为可走</a:t>
            </a:r>
            <a:endParaRPr lang="zh-CN" altLang="en-US" sz="2400"/>
          </a:p>
          <a:p>
            <a:pPr algn="ctr"/>
            <a:r>
              <a:rPr lang="zh-CN" altLang="en-US" sz="2400"/>
              <a:t>        for (int j = 1; j &lt;= 15; ++j) {</a:t>
            </a:r>
            <a:endParaRPr lang="zh-CN" altLang="en-US" sz="2400"/>
          </a:p>
          <a:p>
            <a:pPr algn="ctr"/>
            <a:r>
              <a:rPr lang="zh-CN" altLang="en-US" sz="2400"/>
              <a:t>            if (Board[i][j] != 0) {</a:t>
            </a:r>
            <a:endParaRPr lang="zh-CN" altLang="en-US" sz="2400"/>
          </a:p>
          <a:p>
            <a:pPr algn="ctr"/>
            <a:r>
              <a:rPr lang="zh-CN" altLang="en-US" sz="2400"/>
              <a:t>                for (int k = -num; k &lt;= num; ++k) {</a:t>
            </a:r>
            <a:endParaRPr lang="zh-CN" altLang="en-US" sz="2400"/>
          </a:p>
          <a:p>
            <a:pPr algn="ctr"/>
            <a:r>
              <a:rPr lang="zh-CN" altLang="en-US" sz="2400"/>
              <a:t>                    if (i + k &gt;= 1 &amp;&amp; i + k &lt;= 15) {</a:t>
            </a:r>
            <a:endParaRPr lang="zh-CN" altLang="en-US" sz="2400"/>
          </a:p>
          <a:p>
            <a:pPr algn="ctr"/>
            <a:r>
              <a:rPr lang="zh-CN" altLang="en-US" sz="2400"/>
              <a:t>                        isEmpty[i + k][j] = 1;//非偏僻</a:t>
            </a:r>
            <a:endParaRPr lang="zh-CN" altLang="en-US" sz="2400"/>
          </a:p>
          <a:p>
            <a:pPr algn="ctr"/>
            <a:r>
              <a:rPr lang="zh-CN" altLang="en-US" sz="2400"/>
              <a:t>                        if (j + k &gt;= 1 &amp;&amp; j + k &lt;= 15) { isEmpty[i + k][j + k] = 1; }</a:t>
            </a:r>
            <a:endParaRPr lang="zh-CN" altLang="en-US" sz="2400"/>
          </a:p>
          <a:p>
            <a:pPr algn="ctr"/>
            <a:r>
              <a:rPr lang="zh-CN" altLang="en-US" sz="2400"/>
              <a:t>                        if (j - k &gt;= 1 &amp;&amp; j - k &lt;= 15) { isEmpty[i + k][j - k] = 1; }</a:t>
            </a:r>
            <a:endParaRPr lang="zh-CN" altLang="en-US" sz="2400"/>
          </a:p>
          <a:p>
            <a:pPr algn="ctr"/>
            <a:r>
              <a:rPr lang="zh-CN" altLang="en-US" sz="2400"/>
              <a:t>                    }</a:t>
            </a:r>
            <a:endParaRPr lang="zh-CN" altLang="en-US" sz="2400"/>
          </a:p>
          <a:p>
            <a:pPr algn="ctr"/>
            <a:r>
              <a:rPr lang="zh-CN" altLang="en-US" sz="2400"/>
              <a:t>                    if (j + k &gt;= 1 &amp;&amp; j + k &lt;= 15) { isEmpty[i][j + k] = 1; }}}}}</a:t>
            </a:r>
            <a:endParaRPr lang="zh-CN" altLang="en-US" sz="240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偏僻</a:t>
            </a:r>
            <a:r>
              <a:rPr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剪枝</a:t>
            </a:r>
            <a:endParaRPr sz="4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54768" y="1640669"/>
            <a:ext cx="3789948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endParaRPr lang="zh-CN" altLang="en-US" sz="2400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183607" y="1417137"/>
            <a:ext cx="6130088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endParaRPr lang="zh-CN" altLang="en-US" sz="2400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54768" y="4145418"/>
            <a:ext cx="10082463" cy="3689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endParaRPr lang="zh-CN" altLang="en-US" sz="2400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/>
          <p:cNvSpPr/>
          <p:nvPr/>
        </p:nvSpPr>
        <p:spPr>
          <a:xfrm>
            <a:off x="6363381" y="590561"/>
            <a:ext cx="5692295" cy="5270648"/>
          </a:xfrm>
          <a:prstGeom prst="ellips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1714418" y="2097500"/>
            <a:ext cx="5567594" cy="4920915"/>
          </a:xfrm>
          <a:prstGeom prst="ellips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3255056" y="26776"/>
            <a:ext cx="3762908" cy="3128211"/>
          </a:xfrm>
          <a:prstGeom prst="ellipse">
            <a:avLst/>
          </a:prstGeom>
          <a:solidFill>
            <a:schemeClr val="accent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胜负</a:t>
            </a:r>
            <a:r>
              <a:rPr lang="zh-CN" altLang="en-US" sz="4400" dirty="0">
                <a:latin typeface="华文行楷" panose="02010800040101010101" pitchFamily="2" charset="-122"/>
                <a:ea typeface="华文行楷" panose="02010800040101010101" pitchFamily="2" charset="-122"/>
              </a:rPr>
              <a:t>判断</a:t>
            </a:r>
            <a:endParaRPr lang="zh-CN" altLang="en-US" sz="4400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52135" y="1280795"/>
            <a:ext cx="6099175" cy="40627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（2）右上-左下 右下-左上</a:t>
            </a:r>
            <a:endParaRPr lang="zh-CN" altLang="en-US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for (int a = 11; a &gt;= 1; --a) {</a:t>
            </a:r>
            <a:endParaRPr lang="zh-CN" altLang="en-US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    i = a; j = 15;</a:t>
            </a:r>
            <a:endParaRPr lang="zh-CN" altLang="en-US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    while (i &lt;= 15 &amp;&amp; j &gt;= 1) {</a:t>
            </a:r>
            <a:endParaRPr lang="zh-CN" altLang="en-US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        if (Board[i][j] == 1) { ++flag; }</a:t>
            </a:r>
            <a:endParaRPr lang="zh-CN" altLang="en-US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        else { flag = 0; }</a:t>
            </a:r>
            <a:endParaRPr lang="zh-CN" altLang="en-US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        ++i; --j;//</a:t>
            </a:r>
            <a:endParaRPr lang="zh-CN" altLang="en-US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        if (flag == 5)</a:t>
            </a:r>
            <a:endParaRPr lang="zh-CN" altLang="en-US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        { return 1; }</a:t>
            </a:r>
            <a:endParaRPr lang="zh-CN" altLang="en-US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    }</a:t>
            </a:r>
            <a:endParaRPr lang="zh-CN" altLang="en-US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lang="zh-CN" altLang="en-US" sz="2400" b="1" dirty="0">
                <a:solidFill>
                  <a:schemeClr val="tx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}</a:t>
            </a:r>
            <a:endParaRPr lang="zh-CN" altLang="en-US" sz="2400" b="1" dirty="0">
              <a:solidFill>
                <a:schemeClr val="tx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15820" y="2840990"/>
            <a:ext cx="4804410" cy="40627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l"/>
            <a:r>
              <a:rPr sz="2400" b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（1）纵横</a:t>
            </a:r>
            <a:endParaRPr sz="2400" b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for (i=1; i &lt;= 15; ++i) {</a:t>
            </a:r>
            <a:endParaRPr sz="2400" b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for (j=1; j &lt;= 15; ++j) {</a:t>
            </a:r>
            <a:endParaRPr sz="2400" b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    if (Board[i][j] == 1) </a:t>
            </a:r>
            <a:endParaRPr sz="2400" b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{ ++flag; }</a:t>
            </a:r>
            <a:endParaRPr sz="2400" b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    else </a:t>
            </a:r>
            <a:endParaRPr sz="2400" b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{ flag = 0; }</a:t>
            </a:r>
            <a:endParaRPr sz="2400" b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    if (flag == 5)</a:t>
            </a:r>
            <a:endParaRPr sz="2400" b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    { return 1; }</a:t>
            </a:r>
            <a:endParaRPr sz="2400" b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        }</a:t>
            </a:r>
            <a:endParaRPr sz="2400" b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/>
            <a:r>
              <a:rPr sz="2400" b="0" dirty="0">
                <a:solidFill>
                  <a:schemeClr val="tx1"/>
                </a:solidFill>
                <a:effectLst/>
                <a:latin typeface="华文行楷" panose="02010800040101010101" pitchFamily="2" charset="-122"/>
                <a:ea typeface="华文行楷" panose="02010800040101010101" pitchFamily="2" charset="-122"/>
              </a:rPr>
              <a:t>}</a:t>
            </a:r>
            <a:endParaRPr sz="2400" b="0" dirty="0">
              <a:solidFill>
                <a:schemeClr val="tx1"/>
              </a:solidFill>
              <a:effectLst/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</p:sld>
</file>

<file path=ppt/tags/tag1.xml><?xml version="1.0" encoding="utf-8"?>
<p:tagLst xmlns:p="http://schemas.openxmlformats.org/presentationml/2006/main">
  <p:tag name="KSO_WM_UNIT_PLACING_PICTURE_USER_VIEWPORT" val="{&quot;height&quot;:1865.6535433070867,&quot;width&quot;:4154.535433070866}"/>
</p:tagLst>
</file>

<file path=ppt/tags/tag2.xml><?xml version="1.0" encoding="utf-8"?>
<p:tagLst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  <p:tag name="KSO_WPP_MARK_KEY" val="b43640e2-e0a6-475a-b6d7-f27f51d86338"/>
  <p:tag name="COMMONDATA" val="eyJoZGlkIjoiNWY1OWU2NGNjMTU5ZWE4YWQ1YmIzNTAxNTUwMjBmYWIifQ=="/>
</p:tagLst>
</file>

<file path=ppt/theme/theme1.xml><?xml version="1.0" encoding="utf-8"?>
<a:theme xmlns:a="http://schemas.openxmlformats.org/drawingml/2006/main" name="Office 主题​​">
  <a:themeElements>
    <a:clrScheme name="微软">
      <a:dk1>
        <a:srgbClr val="000000"/>
      </a:dk1>
      <a:lt1>
        <a:srgbClr val="FFFFFF"/>
      </a:lt1>
      <a:dk2>
        <a:srgbClr val="232934"/>
      </a:dk2>
      <a:lt2>
        <a:srgbClr val="DCEEF7"/>
      </a:lt2>
      <a:accent1>
        <a:srgbClr val="286FF0"/>
      </a:accent1>
      <a:accent2>
        <a:srgbClr val="0F5AE1"/>
      </a:accent2>
      <a:accent3>
        <a:srgbClr val="7CDFA5"/>
      </a:accent3>
      <a:accent4>
        <a:srgbClr val="22AA9B"/>
      </a:accent4>
      <a:accent5>
        <a:srgbClr val="FB9785"/>
      </a:accent5>
      <a:accent6>
        <a:srgbClr val="FA7598"/>
      </a:accent6>
      <a:hlink>
        <a:srgbClr val="F39209"/>
      </a:hlink>
      <a:folHlink>
        <a:srgbClr val="8DE0D3"/>
      </a:folHlink>
    </a:clrScheme>
    <a:fontScheme name="OPs">
      <a:majorFont>
        <a:latin typeface="Arial Black"/>
        <a:ea typeface="微软雅黑"/>
        <a:cs typeface=""/>
      </a:majorFont>
      <a:minorFont>
        <a:latin typeface="Arial"/>
        <a:ea typeface="微软雅黑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accent1"/>
          </a:solidFill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 algn="l">
          <a:defRPr dirty="0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真空白模板</Template>
  <TotalTime>0</TotalTime>
  <Words>5400</Words>
  <Application>WPS 演示</Application>
  <PresentationFormat>宽屏</PresentationFormat>
  <Paragraphs>185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8" baseType="lpstr">
      <vt:lpstr>Arial</vt:lpstr>
      <vt:lpstr>宋体</vt:lpstr>
      <vt:lpstr>Wingdings</vt:lpstr>
      <vt:lpstr>Segoe UI Light</vt:lpstr>
      <vt:lpstr>微软雅黑</vt:lpstr>
      <vt:lpstr>Segoe UI Light</vt:lpstr>
      <vt:lpstr>华文行楷</vt:lpstr>
      <vt:lpstr>华文琥珀</vt:lpstr>
      <vt:lpstr>Freestyle Script</vt:lpstr>
      <vt:lpstr>等线</vt:lpstr>
      <vt:lpstr>微软雅黑 Light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梁 浩彬</dc:creator>
  <cp:lastModifiedBy>86134</cp:lastModifiedBy>
  <cp:revision>90</cp:revision>
  <dcterms:created xsi:type="dcterms:W3CDTF">2021-10-24T09:11:00Z</dcterms:created>
  <dcterms:modified xsi:type="dcterms:W3CDTF">2023-02-16T10:18:58Z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290DDC491C79440785383551B32CD857</vt:lpwstr>
  </property>
  <property fmtid="{D5CDD505-2E9C-101B-9397-08002B2CF9AE}" pid="3" name="KSOProductBuildVer">
    <vt:lpwstr>2052-11.1.0.12132</vt:lpwstr>
  </property>
</Properties>
</file>

<file path=docProps/thumbnail.jpeg>
</file>